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7"/>
  </p:notesMasterIdLst>
  <p:handoutMasterIdLst>
    <p:handoutMasterId r:id="rId8"/>
  </p:handoutMasterIdLst>
  <p:sldIdLst>
    <p:sldId id="367" r:id="rId5"/>
    <p:sldId id="370" r:id="rId6"/>
  </p:sldIdLst>
  <p:sldSz cx="7559675" cy="1069181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67C8"/>
    <a:srgbClr val="85B2F6"/>
    <a:srgbClr val="7F7F7F"/>
    <a:srgbClr val="302D2E"/>
    <a:srgbClr val="297FD5"/>
    <a:srgbClr val="312D2D"/>
    <a:srgbClr val="A5C7E5"/>
    <a:srgbClr val="629DD1"/>
    <a:srgbClr val="F2F5D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54F6FD-BBAF-5CBB-A384-41DC39BB1CCB}" v="15" dt="2025-01-03T03:03:50.379"/>
    <p1510:client id="{BC6444FB-11E2-C1D3-2E24-F5AF57F92F7A}" v="3" dt="2025-01-03T02:43:21.3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6" autoAdjust="0"/>
    <p:restoredTop sz="95267" autoAdjust="0"/>
  </p:normalViewPr>
  <p:slideViewPr>
    <p:cSldViewPr snapToGrid="0">
      <p:cViewPr varScale="1">
        <p:scale>
          <a:sx n="72" d="100"/>
          <a:sy n="72" d="100"/>
        </p:scale>
        <p:origin x="3066" y="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howGuide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4" y="8685213"/>
            <a:ext cx="2971800" cy="458787"/>
          </a:xfrm>
          <a:prstGeom prst="rect">
            <a:avLst/>
          </a:prstGeom>
        </p:spPr>
        <p:txBody>
          <a:bodyPr vert="horz" lIns="91440" tIns="45720" rIns="91440" bIns="45720" rtlCol="0" anchor="b"/>
          <a:lstStyle>
            <a:lvl1pPr algn="r">
              <a:defRPr sz="1200"/>
            </a:lvl1pPr>
          </a:lstStyle>
          <a:p>
            <a:fld id="{8E6D13E5-4CEC-3A4A-8E5D-AFCEE7512EEC}" type="slidenum">
              <a:t>‹#›</a:t>
            </a:fld>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4"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3/18/2026</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1"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6.sv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11" Type="http://schemas.openxmlformats.org/officeDocument/2006/relationships/image" Target="../media/image2.png"/><Relationship Id="rId5" Type="http://schemas.openxmlformats.org/officeDocument/2006/relationships/image" Target="../media/image8.svg"/><Relationship Id="rId10" Type="http://schemas.openxmlformats.org/officeDocument/2006/relationships/image" Target="../media/image12.svg"/><Relationship Id="rId4" Type="http://schemas.openxmlformats.org/officeDocument/2006/relationships/image" Target="../media/image7.png"/><Relationship Id="rId9"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7.png"/><Relationship Id="rId4" Type="http://schemas.openxmlformats.org/officeDocument/2006/relationships/image" Target="../media/image1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Page">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D0A64A-FB49-40F7-ACDE-DC55F3519D4A}"/>
              </a:ext>
            </a:extLst>
          </p:cNvPr>
          <p:cNvSpPr/>
          <p:nvPr userDrawn="1"/>
        </p:nvSpPr>
        <p:spPr>
          <a:xfrm>
            <a:off x="413127" y="1115308"/>
            <a:ext cx="6760800" cy="6409344"/>
          </a:xfrm>
          <a:prstGeom prst="rect">
            <a:avLst/>
          </a:prstGeom>
          <a:gradFill>
            <a:gsLst>
              <a:gs pos="57000">
                <a:schemeClr val="accent1">
                  <a:lumMod val="60000"/>
                  <a:lumOff val="40000"/>
                </a:schemeClr>
              </a:gs>
              <a:gs pos="0">
                <a:schemeClr val="accent1">
                  <a:lumMod val="40000"/>
                  <a:lumOff val="60000"/>
                </a:schemeClr>
              </a:gs>
              <a:gs pos="94000">
                <a:schemeClr val="accent1">
                  <a:lumMod val="75000"/>
                </a:schemeClr>
              </a:gs>
            </a:gsLst>
            <a:lin ang="3600000" scaled="0"/>
          </a:gradFill>
          <a:ln>
            <a:noFill/>
          </a:ln>
          <a:effectLst>
            <a:innerShdw blurRad="114300">
              <a:prstClr val="black">
                <a:alpha val="1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23" name="Flowchart: Decision 22">
            <a:extLst>
              <a:ext uri="{FF2B5EF4-FFF2-40B4-BE49-F238E27FC236}">
                <a16:creationId xmlns:a16="http://schemas.microsoft.com/office/drawing/2014/main" id="{9505321F-B7DE-4D96-ABC7-1657560E70D5}"/>
              </a:ext>
            </a:extLst>
          </p:cNvPr>
          <p:cNvSpPr/>
          <p:nvPr userDrawn="1"/>
        </p:nvSpPr>
        <p:spPr>
          <a:xfrm>
            <a:off x="4406776" y="5756356"/>
            <a:ext cx="695459" cy="689167"/>
          </a:xfrm>
          <a:prstGeom prst="flowChartDecision">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5" name="Picture Placeholder 24">
            <a:extLst>
              <a:ext uri="{FF2B5EF4-FFF2-40B4-BE49-F238E27FC236}">
                <a16:creationId xmlns:a16="http://schemas.microsoft.com/office/drawing/2014/main" id="{3E3D1DCE-2C99-4070-AB10-C37447F97673}"/>
              </a:ext>
            </a:extLst>
          </p:cNvPr>
          <p:cNvSpPr>
            <a:spLocks noGrp="1"/>
          </p:cNvSpPr>
          <p:nvPr>
            <p:ph type="pic" sz="quarter" idx="19"/>
          </p:nvPr>
        </p:nvSpPr>
        <p:spPr>
          <a:xfrm>
            <a:off x="400426" y="5355569"/>
            <a:ext cx="6777613" cy="2227262"/>
          </a:xfrm>
        </p:spPr>
        <p:txBody>
          <a:bodyPr/>
          <a:lstStyle/>
          <a:p>
            <a:r>
              <a:rPr lang="en-US" dirty="0"/>
              <a:t>Click icon to add picture</a:t>
            </a:r>
            <a:endParaRPr lang="en-HK" dirty="0"/>
          </a:p>
        </p:txBody>
      </p:sp>
      <p:sp>
        <p:nvSpPr>
          <p:cNvPr id="70" name="Rectangle 69">
            <a:extLst>
              <a:ext uri="{FF2B5EF4-FFF2-40B4-BE49-F238E27FC236}">
                <a16:creationId xmlns:a16="http://schemas.microsoft.com/office/drawing/2014/main" id="{FF70D0EF-7217-4646-A7F4-B8CB00FB8B15}"/>
              </a:ext>
            </a:extLst>
          </p:cNvPr>
          <p:cNvSpPr/>
          <p:nvPr userDrawn="1"/>
        </p:nvSpPr>
        <p:spPr>
          <a:xfrm>
            <a:off x="406400" y="7582831"/>
            <a:ext cx="6767527" cy="2664057"/>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0" name="Flowchart: Decision 19">
            <a:extLst>
              <a:ext uri="{FF2B5EF4-FFF2-40B4-BE49-F238E27FC236}">
                <a16:creationId xmlns:a16="http://schemas.microsoft.com/office/drawing/2014/main" id="{BA920004-FA0F-46FF-A8AD-C573C2D15E98}"/>
              </a:ext>
            </a:extLst>
          </p:cNvPr>
          <p:cNvSpPr/>
          <p:nvPr userDrawn="1"/>
        </p:nvSpPr>
        <p:spPr>
          <a:xfrm>
            <a:off x="6856139" y="6899593"/>
            <a:ext cx="689476" cy="683238"/>
          </a:xfrm>
          <a:prstGeom prst="flowChartDecision">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7" name="Flowchart: Decision 26">
            <a:extLst>
              <a:ext uri="{FF2B5EF4-FFF2-40B4-BE49-F238E27FC236}">
                <a16:creationId xmlns:a16="http://schemas.microsoft.com/office/drawing/2014/main" id="{3BCCC85B-A6C0-4B40-A26F-C1A6C27C8428}"/>
              </a:ext>
            </a:extLst>
          </p:cNvPr>
          <p:cNvSpPr/>
          <p:nvPr userDrawn="1"/>
        </p:nvSpPr>
        <p:spPr>
          <a:xfrm>
            <a:off x="1368893" y="1655930"/>
            <a:ext cx="695459" cy="689167"/>
          </a:xfrm>
          <a:prstGeom prst="flowChartDecision">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8" name="Flowchart: Decision 27">
            <a:extLst>
              <a:ext uri="{FF2B5EF4-FFF2-40B4-BE49-F238E27FC236}">
                <a16:creationId xmlns:a16="http://schemas.microsoft.com/office/drawing/2014/main" id="{A5645D5D-3735-49F8-A896-06DB3C604807}"/>
              </a:ext>
            </a:extLst>
          </p:cNvPr>
          <p:cNvSpPr/>
          <p:nvPr userDrawn="1"/>
        </p:nvSpPr>
        <p:spPr>
          <a:xfrm>
            <a:off x="5838308" y="2831077"/>
            <a:ext cx="463041" cy="458851"/>
          </a:xfrm>
          <a:prstGeom prst="flowChartDecision">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9" name="Flowchart: Decision 28">
            <a:extLst>
              <a:ext uri="{FF2B5EF4-FFF2-40B4-BE49-F238E27FC236}">
                <a16:creationId xmlns:a16="http://schemas.microsoft.com/office/drawing/2014/main" id="{7373C067-E7C9-4AE8-A242-7CD75F095BA6}"/>
              </a:ext>
            </a:extLst>
          </p:cNvPr>
          <p:cNvSpPr/>
          <p:nvPr userDrawn="1"/>
        </p:nvSpPr>
        <p:spPr>
          <a:xfrm>
            <a:off x="4112481" y="1707275"/>
            <a:ext cx="918579" cy="910268"/>
          </a:xfrm>
          <a:prstGeom prst="flowChartDecision">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31" name="Flowchart: Decision 30">
            <a:extLst>
              <a:ext uri="{FF2B5EF4-FFF2-40B4-BE49-F238E27FC236}">
                <a16:creationId xmlns:a16="http://schemas.microsoft.com/office/drawing/2014/main" id="{B4D4C748-D322-4C36-AE08-3215E5695F00}"/>
              </a:ext>
            </a:extLst>
          </p:cNvPr>
          <p:cNvSpPr/>
          <p:nvPr userDrawn="1"/>
        </p:nvSpPr>
        <p:spPr>
          <a:xfrm>
            <a:off x="741199" y="3204924"/>
            <a:ext cx="695459" cy="689167"/>
          </a:xfrm>
          <a:prstGeom prst="flowChartDecision">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32" name="Flowchart: Decision 31">
            <a:extLst>
              <a:ext uri="{FF2B5EF4-FFF2-40B4-BE49-F238E27FC236}">
                <a16:creationId xmlns:a16="http://schemas.microsoft.com/office/drawing/2014/main" id="{83B13BDF-8875-4AC0-90A3-6A1AE8A0E1FA}"/>
              </a:ext>
            </a:extLst>
          </p:cNvPr>
          <p:cNvSpPr/>
          <p:nvPr userDrawn="1"/>
        </p:nvSpPr>
        <p:spPr>
          <a:xfrm>
            <a:off x="587567" y="3603806"/>
            <a:ext cx="695459" cy="689167"/>
          </a:xfrm>
          <a:prstGeom prst="flowChartDecision">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33" name="Flowchart: Decision 32">
            <a:extLst>
              <a:ext uri="{FF2B5EF4-FFF2-40B4-BE49-F238E27FC236}">
                <a16:creationId xmlns:a16="http://schemas.microsoft.com/office/drawing/2014/main" id="{B2A2CB91-D39A-45D3-9ED0-DF9795471E9B}"/>
              </a:ext>
            </a:extLst>
          </p:cNvPr>
          <p:cNvSpPr/>
          <p:nvPr userDrawn="1"/>
        </p:nvSpPr>
        <p:spPr>
          <a:xfrm>
            <a:off x="2975020" y="3189215"/>
            <a:ext cx="535906" cy="531057"/>
          </a:xfrm>
          <a:prstGeom prst="flowChartDecision">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34" name="Flowchart: Decision 33">
            <a:extLst>
              <a:ext uri="{FF2B5EF4-FFF2-40B4-BE49-F238E27FC236}">
                <a16:creationId xmlns:a16="http://schemas.microsoft.com/office/drawing/2014/main" id="{8BD044DA-56BD-4C16-9E3B-3EC2ED3C9CCD}"/>
              </a:ext>
            </a:extLst>
          </p:cNvPr>
          <p:cNvSpPr/>
          <p:nvPr userDrawn="1"/>
        </p:nvSpPr>
        <p:spPr>
          <a:xfrm>
            <a:off x="6074253" y="2739134"/>
            <a:ext cx="454190" cy="450081"/>
          </a:xfrm>
          <a:prstGeom prst="flowChartDecision">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 name="Title 1">
            <a:extLst>
              <a:ext uri="{FF2B5EF4-FFF2-40B4-BE49-F238E27FC236}">
                <a16:creationId xmlns:a16="http://schemas.microsoft.com/office/drawing/2014/main" id="{E3B6987D-0137-DE42-B76B-FF621E808D90}"/>
              </a:ext>
            </a:extLst>
          </p:cNvPr>
          <p:cNvSpPr>
            <a:spLocks noGrp="1"/>
          </p:cNvSpPr>
          <p:nvPr userDrawn="1">
            <p:ph type="ctrTitle" hasCustomPrompt="1"/>
          </p:nvPr>
        </p:nvSpPr>
        <p:spPr>
          <a:xfrm>
            <a:off x="516392" y="2262026"/>
            <a:ext cx="4514668" cy="1624349"/>
          </a:xfrm>
          <a:prstGeom prst="rect">
            <a:avLst/>
          </a:prstGeom>
        </p:spPr>
        <p:txBody>
          <a:bodyPr lIns="0" tIns="0" rIns="0" bIns="0" anchor="b">
            <a:noAutofit/>
          </a:bodyPr>
          <a:lstStyle>
            <a:lvl1pPr algn="l">
              <a:defRPr sz="5400" b="1" i="0" spc="62" baseline="0">
                <a:solidFill>
                  <a:schemeClr val="tx1"/>
                </a:solidFill>
                <a:latin typeface="+mj-lt"/>
              </a:defRPr>
            </a:lvl1pPr>
          </a:lstStyle>
          <a:p>
            <a:r>
              <a:rPr lang="zh-TW" altLang="en-US" dirty="0"/>
              <a:t>請埴寫課程名稱在此</a:t>
            </a:r>
            <a:endParaRPr lang="en-US" dirty="0"/>
          </a:p>
        </p:txBody>
      </p:sp>
      <p:sp>
        <p:nvSpPr>
          <p:cNvPr id="18" name="Text Placeholder 29">
            <a:extLst>
              <a:ext uri="{FF2B5EF4-FFF2-40B4-BE49-F238E27FC236}">
                <a16:creationId xmlns:a16="http://schemas.microsoft.com/office/drawing/2014/main" id="{276A9CD7-E675-3048-86D3-3546A2F6B456}"/>
              </a:ext>
            </a:extLst>
          </p:cNvPr>
          <p:cNvSpPr>
            <a:spLocks noGrp="1"/>
          </p:cNvSpPr>
          <p:nvPr userDrawn="1">
            <p:ph type="body" sz="quarter" idx="11" hasCustomPrompt="1"/>
          </p:nvPr>
        </p:nvSpPr>
        <p:spPr>
          <a:xfrm>
            <a:off x="516392" y="4399677"/>
            <a:ext cx="3405059" cy="384085"/>
          </a:xfrm>
        </p:spPr>
        <p:txBody>
          <a:bodyPr lIns="0" tIns="0" rIns="0" bIns="0">
            <a:noAutofit/>
          </a:bodyPr>
          <a:lstStyle>
            <a:lvl1pPr marL="0" indent="0">
              <a:buNone/>
              <a:defRPr sz="2000" b="0" i="0">
                <a:solidFill>
                  <a:schemeClr val="tx1"/>
                </a:solidFill>
                <a:latin typeface="+mn-lt"/>
              </a:defRPr>
            </a:lvl1pPr>
            <a:lvl2pPr>
              <a:defRPr sz="2480"/>
            </a:lvl2pPr>
            <a:lvl3pPr>
              <a:defRPr sz="2480"/>
            </a:lvl3pPr>
            <a:lvl4pPr>
              <a:defRPr sz="2480"/>
            </a:lvl4pPr>
            <a:lvl5pPr>
              <a:defRPr sz="2480"/>
            </a:lvl5pPr>
          </a:lstStyle>
          <a:p>
            <a:pPr lvl="0"/>
            <a:r>
              <a:rPr lang="zh-TW" altLang="en-US" dirty="0"/>
              <a:t>導師名字及機構名字</a:t>
            </a:r>
            <a:endParaRPr lang="en-US" dirty="0"/>
          </a:p>
        </p:txBody>
      </p:sp>
      <p:sp>
        <p:nvSpPr>
          <p:cNvPr id="54" name="Text Placeholder 29">
            <a:extLst>
              <a:ext uri="{FF2B5EF4-FFF2-40B4-BE49-F238E27FC236}">
                <a16:creationId xmlns:a16="http://schemas.microsoft.com/office/drawing/2014/main" id="{78BA4E9E-9B7E-41FF-A263-6919F28CD44E}"/>
              </a:ext>
            </a:extLst>
          </p:cNvPr>
          <p:cNvSpPr>
            <a:spLocks noGrp="1"/>
          </p:cNvSpPr>
          <p:nvPr userDrawn="1">
            <p:ph type="body" sz="quarter" idx="13" hasCustomPrompt="1"/>
          </p:nvPr>
        </p:nvSpPr>
        <p:spPr>
          <a:xfrm>
            <a:off x="533633" y="1759306"/>
            <a:ext cx="4497427" cy="408705"/>
          </a:xfrm>
        </p:spPr>
        <p:txBody>
          <a:bodyPr lIns="0" tIns="0" rIns="0" bIns="0" anchor="b">
            <a:noAutofit/>
          </a:bodyPr>
          <a:lstStyle>
            <a:lvl1pPr marL="0" indent="0">
              <a:buNone/>
              <a:defRPr sz="2000" b="1" i="0">
                <a:solidFill>
                  <a:schemeClr val="tx1"/>
                </a:solidFill>
                <a:latin typeface="+mj-lt"/>
              </a:defRPr>
            </a:lvl1pPr>
            <a:lvl2pPr>
              <a:defRPr sz="2480"/>
            </a:lvl2pPr>
            <a:lvl3pPr>
              <a:defRPr sz="2480"/>
            </a:lvl3pPr>
            <a:lvl4pPr>
              <a:defRPr sz="2480"/>
            </a:lvl4pPr>
            <a:lvl5pPr>
              <a:defRPr sz="2480"/>
            </a:lvl5pPr>
          </a:lstStyle>
          <a:p>
            <a:pPr lvl="0"/>
            <a:r>
              <a:rPr lang="zh-TW" altLang="en-US" dirty="0"/>
              <a:t>活動類型</a:t>
            </a:r>
            <a:endParaRPr lang="en-US" dirty="0"/>
          </a:p>
        </p:txBody>
      </p:sp>
      <p:sp>
        <p:nvSpPr>
          <p:cNvPr id="56" name="Text Placeholder 29">
            <a:extLst>
              <a:ext uri="{FF2B5EF4-FFF2-40B4-BE49-F238E27FC236}">
                <a16:creationId xmlns:a16="http://schemas.microsoft.com/office/drawing/2014/main" id="{1E72E00F-0174-44E9-B8C8-2CECD066921D}"/>
              </a:ext>
            </a:extLst>
          </p:cNvPr>
          <p:cNvSpPr>
            <a:spLocks noGrp="1"/>
          </p:cNvSpPr>
          <p:nvPr userDrawn="1">
            <p:ph type="body" sz="quarter" idx="14" hasCustomPrompt="1"/>
          </p:nvPr>
        </p:nvSpPr>
        <p:spPr>
          <a:xfrm>
            <a:off x="890424" y="8590101"/>
            <a:ext cx="3933369" cy="1243769"/>
          </a:xfrm>
          <a:ln>
            <a:noFill/>
          </a:ln>
        </p:spPr>
        <p:txBody>
          <a:bodyPr lIns="0" tIns="0" rIns="0" bIns="0">
            <a:noAutofit/>
          </a:bodyPr>
          <a:lstStyle>
            <a:lvl1pPr marL="228600" indent="-228600">
              <a:lnSpc>
                <a:spcPct val="100000"/>
              </a:lnSpc>
              <a:buFont typeface="+mj-lt"/>
              <a:buAutoNum type="arabicPeriod"/>
              <a:defRPr sz="1400" b="0" i="0">
                <a:solidFill>
                  <a:schemeClr val="bg1"/>
                </a:solidFill>
                <a:latin typeface="+mj-lt"/>
                <a:ea typeface="+mj-ea"/>
              </a:defRPr>
            </a:lvl1pPr>
            <a:lvl2pPr>
              <a:defRPr sz="2480"/>
            </a:lvl2pPr>
            <a:lvl3pPr>
              <a:defRPr sz="2480"/>
            </a:lvl3pPr>
            <a:lvl4pPr>
              <a:defRPr sz="2480"/>
            </a:lvl4pPr>
            <a:lvl5pPr>
              <a:defRPr sz="2480"/>
            </a:lvl5pPr>
          </a:lstStyle>
          <a:p>
            <a:pPr marL="0" marR="0" lvl="0" indent="0" algn="l" defTabSz="566987" rtl="0" eaLnBrk="1" fontAlgn="auto" latinLnBrk="0" hangingPunct="1">
              <a:lnSpc>
                <a:spcPct val="100000"/>
              </a:lnSpc>
              <a:spcBef>
                <a:spcPts val="620"/>
              </a:spcBef>
              <a:spcAft>
                <a:spcPts val="0"/>
              </a:spcAft>
              <a:buClrTx/>
              <a:buSzTx/>
              <a:buFont typeface="Arial" panose="020B0604020202020204" pitchFamily="34" charset="0"/>
              <a:buNone/>
              <a:tabLst/>
              <a:defRPr/>
            </a:pPr>
            <a:r>
              <a:rPr lang="zh-TW" altLang="en-US" dirty="0"/>
              <a:t>完成本課程後，學員應能：</a:t>
            </a:r>
            <a:endParaRPr lang="en-HK" altLang="zh-TW" dirty="0"/>
          </a:p>
          <a:p>
            <a:pPr marL="228600" marR="0" lvl="0" indent="-228600" algn="l" defTabSz="566987" rtl="0" eaLnBrk="1" fontAlgn="auto" latinLnBrk="0" hangingPunct="1">
              <a:lnSpc>
                <a:spcPct val="100000"/>
              </a:lnSpc>
              <a:spcBef>
                <a:spcPts val="620"/>
              </a:spcBef>
              <a:spcAft>
                <a:spcPts val="0"/>
              </a:spcAft>
              <a:buClrTx/>
              <a:buSzTx/>
              <a:tabLst/>
              <a:defRPr/>
            </a:pPr>
            <a:r>
              <a:rPr lang="zh-TW" altLang="en-US" dirty="0"/>
              <a:t>請填寫活動預期學習成果</a:t>
            </a:r>
            <a:endParaRPr lang="en-HK" altLang="zh-TW" dirty="0"/>
          </a:p>
          <a:p>
            <a:pPr marL="228600" marR="0" lvl="0" indent="-228600" algn="l" defTabSz="566987" rtl="0" eaLnBrk="1" fontAlgn="auto" latinLnBrk="0" hangingPunct="1">
              <a:lnSpc>
                <a:spcPct val="100000"/>
              </a:lnSpc>
              <a:spcBef>
                <a:spcPts val="620"/>
              </a:spcBef>
              <a:spcAft>
                <a:spcPts val="0"/>
              </a:spcAft>
              <a:buClrTx/>
              <a:buSzTx/>
              <a:tabLst/>
              <a:defRPr/>
            </a:pPr>
            <a:r>
              <a:rPr lang="zh-TW" altLang="en-US" dirty="0"/>
              <a:t>請填寫活動預期學習成果</a:t>
            </a:r>
            <a:endParaRPr lang="en-HK" altLang="zh-TW" dirty="0"/>
          </a:p>
          <a:p>
            <a:pPr marL="228600" marR="0" lvl="0" indent="-228600" algn="l" defTabSz="566987" rtl="0" eaLnBrk="1" fontAlgn="auto" latinLnBrk="0" hangingPunct="1">
              <a:lnSpc>
                <a:spcPct val="100000"/>
              </a:lnSpc>
              <a:spcBef>
                <a:spcPts val="620"/>
              </a:spcBef>
              <a:spcAft>
                <a:spcPts val="0"/>
              </a:spcAft>
              <a:buClrTx/>
              <a:buSzTx/>
              <a:tabLst/>
              <a:defRPr/>
            </a:pPr>
            <a:r>
              <a:rPr lang="zh-TW" altLang="en-US" dirty="0"/>
              <a:t>請填寫活動預期學習成果</a:t>
            </a:r>
            <a:endParaRPr lang="en-HK" altLang="zh-TW" dirty="0"/>
          </a:p>
          <a:p>
            <a:pPr marL="0" marR="0" lvl="0" indent="0" algn="l" defTabSz="566987" rtl="0" eaLnBrk="1" fontAlgn="auto" latinLnBrk="0" hangingPunct="1">
              <a:lnSpc>
                <a:spcPct val="100000"/>
              </a:lnSpc>
              <a:spcBef>
                <a:spcPts val="620"/>
              </a:spcBef>
              <a:spcAft>
                <a:spcPts val="0"/>
              </a:spcAft>
              <a:buClrTx/>
              <a:buSzTx/>
              <a:buFont typeface="Arial" panose="020B0604020202020204" pitchFamily="34" charset="0"/>
              <a:buNone/>
              <a:tabLst/>
              <a:defRPr/>
            </a:pPr>
            <a:endParaRPr lang="en-US" dirty="0"/>
          </a:p>
        </p:txBody>
      </p:sp>
      <p:sp>
        <p:nvSpPr>
          <p:cNvPr id="37" name="Freeform 8">
            <a:extLst>
              <a:ext uri="{FF2B5EF4-FFF2-40B4-BE49-F238E27FC236}">
                <a16:creationId xmlns:a16="http://schemas.microsoft.com/office/drawing/2014/main" id="{951E6121-9AAF-407B-89B1-DBF5ECB56A12}"/>
              </a:ext>
            </a:extLst>
          </p:cNvPr>
          <p:cNvSpPr>
            <a:spLocks/>
          </p:cNvSpPr>
          <p:nvPr/>
        </p:nvSpPr>
        <p:spPr bwMode="auto">
          <a:xfrm rot="5400000">
            <a:off x="5941176" y="9467034"/>
            <a:ext cx="1684030" cy="815196"/>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1116" dirty="0"/>
          </a:p>
        </p:txBody>
      </p:sp>
      <p:sp>
        <p:nvSpPr>
          <p:cNvPr id="39" name="Freeform 10">
            <a:extLst>
              <a:ext uri="{FF2B5EF4-FFF2-40B4-BE49-F238E27FC236}">
                <a16:creationId xmlns:a16="http://schemas.microsoft.com/office/drawing/2014/main" id="{B1CF07DD-3B7C-4B96-88E4-87D34EE2258B}"/>
              </a:ext>
            </a:extLst>
          </p:cNvPr>
          <p:cNvSpPr>
            <a:spLocks/>
          </p:cNvSpPr>
          <p:nvPr/>
        </p:nvSpPr>
        <p:spPr bwMode="auto">
          <a:xfrm rot="5400000">
            <a:off x="4956066" y="8675883"/>
            <a:ext cx="1235592" cy="2497917"/>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 name="connsiteX0" fmla="*/ 10000 w 10000"/>
              <a:gd name="connsiteY0" fmla="*/ 5002 h 10000"/>
              <a:gd name="connsiteX1" fmla="*/ 4998 w 10000"/>
              <a:gd name="connsiteY1" fmla="*/ 0 h 10000"/>
              <a:gd name="connsiteX2" fmla="*/ 0 w 10000"/>
              <a:gd name="connsiteY2" fmla="*/ 5002 h 10000"/>
              <a:gd name="connsiteX3" fmla="*/ 4998 w 10000"/>
              <a:gd name="connsiteY3" fmla="*/ 10000 h 10000"/>
              <a:gd name="connsiteX0" fmla="*/ 4998 w 4998"/>
              <a:gd name="connsiteY0" fmla="*/ 0 h 10000"/>
              <a:gd name="connsiteX1" fmla="*/ 0 w 4998"/>
              <a:gd name="connsiteY1" fmla="*/ 5002 h 10000"/>
              <a:gd name="connsiteX2" fmla="*/ 4998 w 4998"/>
              <a:gd name="connsiteY2" fmla="*/ 10000 h 10000"/>
            </a:gdLst>
            <a:ahLst/>
            <a:cxnLst>
              <a:cxn ang="0">
                <a:pos x="connsiteX0" y="connsiteY0"/>
              </a:cxn>
              <a:cxn ang="0">
                <a:pos x="connsiteX1" y="connsiteY1"/>
              </a:cxn>
              <a:cxn ang="0">
                <a:pos x="connsiteX2" y="connsiteY2"/>
              </a:cxn>
            </a:cxnLst>
            <a:rect l="l" t="t" r="r" b="b"/>
            <a:pathLst>
              <a:path w="4998" h="10000">
                <a:moveTo>
                  <a:pt x="4998" y="0"/>
                </a:moveTo>
                <a:lnTo>
                  <a:pt x="0" y="5002"/>
                </a:lnTo>
                <a:lnTo>
                  <a:pt x="4998" y="10000"/>
                </a:ln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1116" dirty="0"/>
          </a:p>
        </p:txBody>
      </p:sp>
      <p:sp>
        <p:nvSpPr>
          <p:cNvPr id="40" name="Rectangle 39">
            <a:extLst>
              <a:ext uri="{FF2B5EF4-FFF2-40B4-BE49-F238E27FC236}">
                <a16:creationId xmlns:a16="http://schemas.microsoft.com/office/drawing/2014/main" id="{EB10F067-E20F-4469-94B9-E56527E620F5}"/>
              </a:ext>
            </a:extLst>
          </p:cNvPr>
          <p:cNvSpPr/>
          <p:nvPr userDrawn="1"/>
        </p:nvSpPr>
        <p:spPr>
          <a:xfrm rot="18912684">
            <a:off x="5857639" y="8833455"/>
            <a:ext cx="777598" cy="7760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22" name="Text Placeholder 29">
            <a:extLst>
              <a:ext uri="{FF2B5EF4-FFF2-40B4-BE49-F238E27FC236}">
                <a16:creationId xmlns:a16="http://schemas.microsoft.com/office/drawing/2014/main" id="{DACDB207-EDB0-48CE-BFD3-11EB3695AEE7}"/>
              </a:ext>
            </a:extLst>
          </p:cNvPr>
          <p:cNvSpPr>
            <a:spLocks noGrp="1"/>
          </p:cNvSpPr>
          <p:nvPr>
            <p:ph type="body" sz="quarter" idx="20" hasCustomPrompt="1"/>
          </p:nvPr>
        </p:nvSpPr>
        <p:spPr>
          <a:xfrm>
            <a:off x="890424" y="8013508"/>
            <a:ext cx="3405059" cy="384085"/>
          </a:xfrm>
        </p:spPr>
        <p:txBody>
          <a:bodyPr lIns="0" tIns="0" rIns="0" bIns="0">
            <a:noAutofit/>
          </a:bodyPr>
          <a:lstStyle>
            <a:lvl1pPr marL="0" indent="0" algn="l" defTabSz="566987" rtl="0" eaLnBrk="1" latinLnBrk="0" hangingPunct="1">
              <a:lnSpc>
                <a:spcPct val="90000"/>
              </a:lnSpc>
              <a:spcBef>
                <a:spcPct val="0"/>
              </a:spcBef>
              <a:buNone/>
              <a:defRPr lang="en-US" sz="1800" b="1" i="0" kern="1200" spc="31" baseline="0" dirty="0">
                <a:solidFill>
                  <a:schemeClr val="bg1"/>
                </a:solidFill>
                <a:latin typeface="+mj-lt"/>
                <a:ea typeface="+mj-ea"/>
                <a:cs typeface="+mj-cs"/>
              </a:defRPr>
            </a:lvl1pPr>
            <a:lvl2pPr>
              <a:defRPr sz="2480"/>
            </a:lvl2pPr>
            <a:lvl3pPr>
              <a:defRPr sz="2480"/>
            </a:lvl3pPr>
            <a:lvl4pPr>
              <a:defRPr sz="2480"/>
            </a:lvl4pPr>
            <a:lvl5pPr>
              <a:defRPr sz="2480"/>
            </a:lvl5pPr>
          </a:lstStyle>
          <a:p>
            <a:r>
              <a:rPr lang="zh-TW" altLang="en-US" sz="1800" dirty="0"/>
              <a:t>預期學習成果</a:t>
            </a:r>
            <a:endParaRPr lang="en-US" sz="1800" dirty="0"/>
          </a:p>
        </p:txBody>
      </p:sp>
      <p:sp>
        <p:nvSpPr>
          <p:cNvPr id="10" name="Rectangle 9">
            <a:extLst>
              <a:ext uri="{FF2B5EF4-FFF2-40B4-BE49-F238E27FC236}">
                <a16:creationId xmlns:a16="http://schemas.microsoft.com/office/drawing/2014/main" id="{8076E494-60E6-1CFF-AC38-DA32CC4D46FE}"/>
              </a:ext>
            </a:extLst>
          </p:cNvPr>
          <p:cNvSpPr/>
          <p:nvPr userDrawn="1"/>
        </p:nvSpPr>
        <p:spPr>
          <a:xfrm>
            <a:off x="0" y="0"/>
            <a:ext cx="7559675" cy="12003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1" name="TextBox 20">
            <a:extLst>
              <a:ext uri="{FF2B5EF4-FFF2-40B4-BE49-F238E27FC236}">
                <a16:creationId xmlns:a16="http://schemas.microsoft.com/office/drawing/2014/main" id="{0C847AAD-CDB0-2DD5-BBC7-2BCB5AC19B52}"/>
              </a:ext>
            </a:extLst>
          </p:cNvPr>
          <p:cNvSpPr txBox="1"/>
          <p:nvPr userDrawn="1"/>
        </p:nvSpPr>
        <p:spPr>
          <a:xfrm>
            <a:off x="368533" y="157166"/>
            <a:ext cx="2869967" cy="292388"/>
          </a:xfrm>
          <a:prstGeom prst="rect">
            <a:avLst/>
          </a:prstGeom>
          <a:noFill/>
        </p:spPr>
        <p:txBody>
          <a:bodyPr wrap="square" rtlCol="0">
            <a:spAutoFit/>
          </a:bodyPr>
          <a:lstStyle/>
          <a:p>
            <a:r>
              <a:rPr lang="en-HK" sz="1300" b="1" dirty="0">
                <a:solidFill>
                  <a:schemeClr val="bg1"/>
                </a:solidFill>
                <a:latin typeface="Calibri" panose="020F0502020204030204" pitchFamily="34" charset="0"/>
                <a:cs typeface="Calibri" panose="020F0502020204030204" pitchFamily="34" charset="0"/>
              </a:rPr>
              <a:t>Co-organisers:</a:t>
            </a:r>
          </a:p>
        </p:txBody>
      </p:sp>
      <p:sp>
        <p:nvSpPr>
          <p:cNvPr id="41" name="TextBox 40">
            <a:extLst>
              <a:ext uri="{FF2B5EF4-FFF2-40B4-BE49-F238E27FC236}">
                <a16:creationId xmlns:a16="http://schemas.microsoft.com/office/drawing/2014/main" id="{26454CC7-A61D-3CDE-C952-24D9FB151796}"/>
              </a:ext>
            </a:extLst>
          </p:cNvPr>
          <p:cNvSpPr txBox="1"/>
          <p:nvPr userDrawn="1"/>
        </p:nvSpPr>
        <p:spPr>
          <a:xfrm>
            <a:off x="3516969" y="151153"/>
            <a:ext cx="2869967" cy="292388"/>
          </a:xfrm>
          <a:prstGeom prst="rect">
            <a:avLst/>
          </a:prstGeom>
          <a:noFill/>
        </p:spPr>
        <p:txBody>
          <a:bodyPr wrap="square" rtlCol="0">
            <a:spAutoFit/>
          </a:bodyPr>
          <a:lstStyle/>
          <a:p>
            <a:r>
              <a:rPr lang="en-HK" sz="1300" b="1" dirty="0">
                <a:solidFill>
                  <a:schemeClr val="bg1"/>
                </a:solidFill>
                <a:latin typeface="Calibri" panose="020F0502020204030204" pitchFamily="34" charset="0"/>
                <a:cs typeface="Calibri" panose="020F0502020204030204" pitchFamily="34" charset="0"/>
              </a:rPr>
              <a:t>Supporting Organisation:</a:t>
            </a:r>
          </a:p>
        </p:txBody>
      </p:sp>
      <p:sp>
        <p:nvSpPr>
          <p:cNvPr id="11" name="Rectangle 10">
            <a:extLst>
              <a:ext uri="{FF2B5EF4-FFF2-40B4-BE49-F238E27FC236}">
                <a16:creationId xmlns:a16="http://schemas.microsoft.com/office/drawing/2014/main" id="{58310BB5-B2F8-DC45-EAAA-0308FCBC5692}"/>
              </a:ext>
            </a:extLst>
          </p:cNvPr>
          <p:cNvSpPr/>
          <p:nvPr userDrawn="1"/>
        </p:nvSpPr>
        <p:spPr>
          <a:xfrm>
            <a:off x="0" y="0"/>
            <a:ext cx="7559675" cy="12003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pic>
        <p:nvPicPr>
          <p:cNvPr id="12" name="Picture 11" descr="A picture containing text&#10;&#10;Description automatically generated">
            <a:extLst>
              <a:ext uri="{FF2B5EF4-FFF2-40B4-BE49-F238E27FC236}">
                <a16:creationId xmlns:a16="http://schemas.microsoft.com/office/drawing/2014/main" id="{F61D40C6-05E3-0EE9-08B4-78286CDA57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8921" y="599655"/>
            <a:ext cx="1595428" cy="425218"/>
          </a:xfrm>
          <a:prstGeom prst="rect">
            <a:avLst/>
          </a:prstGeom>
        </p:spPr>
      </p:pic>
      <p:sp>
        <p:nvSpPr>
          <p:cNvPr id="13" name="TextBox 12">
            <a:extLst>
              <a:ext uri="{FF2B5EF4-FFF2-40B4-BE49-F238E27FC236}">
                <a16:creationId xmlns:a16="http://schemas.microsoft.com/office/drawing/2014/main" id="{CAE9721A-1E30-6D8B-10FD-C64868637BCA}"/>
              </a:ext>
            </a:extLst>
          </p:cNvPr>
          <p:cNvSpPr txBox="1"/>
          <p:nvPr userDrawn="1"/>
        </p:nvSpPr>
        <p:spPr>
          <a:xfrm>
            <a:off x="368533" y="157166"/>
            <a:ext cx="2869967" cy="292388"/>
          </a:xfrm>
          <a:prstGeom prst="rect">
            <a:avLst/>
          </a:prstGeom>
          <a:noFill/>
        </p:spPr>
        <p:txBody>
          <a:bodyPr wrap="square" rtlCol="0">
            <a:spAutoFit/>
          </a:bodyPr>
          <a:lstStyle/>
          <a:p>
            <a:r>
              <a:rPr lang="en-HK" sz="1300" b="1" dirty="0">
                <a:solidFill>
                  <a:schemeClr val="bg1"/>
                </a:solidFill>
                <a:latin typeface="Calibri" panose="020F0502020204030204" pitchFamily="34" charset="0"/>
                <a:cs typeface="Calibri" panose="020F0502020204030204" pitchFamily="34" charset="0"/>
              </a:rPr>
              <a:t>Co-organisers:</a:t>
            </a:r>
          </a:p>
        </p:txBody>
      </p:sp>
      <p:sp>
        <p:nvSpPr>
          <p:cNvPr id="14" name="TextBox 13">
            <a:extLst>
              <a:ext uri="{FF2B5EF4-FFF2-40B4-BE49-F238E27FC236}">
                <a16:creationId xmlns:a16="http://schemas.microsoft.com/office/drawing/2014/main" id="{255D32BD-451A-C3EE-8C6C-14B3536A5327}"/>
              </a:ext>
            </a:extLst>
          </p:cNvPr>
          <p:cNvSpPr txBox="1"/>
          <p:nvPr userDrawn="1"/>
        </p:nvSpPr>
        <p:spPr>
          <a:xfrm>
            <a:off x="3466943" y="158720"/>
            <a:ext cx="2869967" cy="292388"/>
          </a:xfrm>
          <a:prstGeom prst="rect">
            <a:avLst/>
          </a:prstGeom>
          <a:noFill/>
        </p:spPr>
        <p:txBody>
          <a:bodyPr wrap="square" rtlCol="0">
            <a:spAutoFit/>
          </a:bodyPr>
          <a:lstStyle/>
          <a:p>
            <a:pPr algn="ctr"/>
            <a:r>
              <a:rPr lang="en-HK" sz="1300" b="1" dirty="0">
                <a:solidFill>
                  <a:schemeClr val="bg1"/>
                </a:solidFill>
                <a:latin typeface="Calibri" panose="020F0502020204030204" pitchFamily="34" charset="0"/>
                <a:cs typeface="Calibri" panose="020F0502020204030204" pitchFamily="34" charset="0"/>
              </a:rPr>
              <a:t>Supporting Organisation:</a:t>
            </a:r>
          </a:p>
        </p:txBody>
      </p:sp>
      <p:sp>
        <p:nvSpPr>
          <p:cNvPr id="15" name="TextBox 14">
            <a:extLst>
              <a:ext uri="{FF2B5EF4-FFF2-40B4-BE49-F238E27FC236}">
                <a16:creationId xmlns:a16="http://schemas.microsoft.com/office/drawing/2014/main" id="{9285AC10-8E9B-09DE-54BA-8FF90ED0CCC9}"/>
              </a:ext>
            </a:extLst>
          </p:cNvPr>
          <p:cNvSpPr txBox="1"/>
          <p:nvPr userDrawn="1"/>
        </p:nvSpPr>
        <p:spPr>
          <a:xfrm>
            <a:off x="3957332" y="588979"/>
            <a:ext cx="1440255" cy="430887"/>
          </a:xfrm>
          <a:prstGeom prst="rect">
            <a:avLst/>
          </a:prstGeom>
          <a:noFill/>
        </p:spPr>
        <p:txBody>
          <a:bodyPr wrap="square" rtlCol="0">
            <a:spAutoFit/>
          </a:bodyPr>
          <a:lstStyle/>
          <a:p>
            <a:r>
              <a:rPr lang="zh-TW" altLang="en-US" sz="1100" b="1" dirty="0">
                <a:solidFill>
                  <a:schemeClr val="bg1"/>
                </a:solidFill>
              </a:rPr>
              <a:t>教育局</a:t>
            </a:r>
            <a:endParaRPr lang="en-US" altLang="zh-TW" sz="1100" b="1" dirty="0">
              <a:solidFill>
                <a:schemeClr val="bg1"/>
              </a:solidFill>
            </a:endParaRPr>
          </a:p>
          <a:p>
            <a:r>
              <a:rPr lang="en-HK" sz="1100" b="1" dirty="0">
                <a:solidFill>
                  <a:schemeClr val="bg1"/>
                </a:solidFill>
                <a:latin typeface="Calibri" panose="020F0502020204030204" pitchFamily="34" charset="0"/>
                <a:cs typeface="Calibri" panose="020F0502020204030204" pitchFamily="34" charset="0"/>
              </a:rPr>
              <a:t>Education Bureau</a:t>
            </a:r>
            <a:endParaRPr lang="en-HK" sz="1100" b="1" dirty="0">
              <a:solidFill>
                <a:schemeClr val="bg1"/>
              </a:solidFill>
            </a:endParaRPr>
          </a:p>
        </p:txBody>
      </p:sp>
      <p:pic>
        <p:nvPicPr>
          <p:cNvPr id="3" name="Picture 2" descr="A black background with blue text&#10;&#10;Description automatically generated">
            <a:extLst>
              <a:ext uri="{FF2B5EF4-FFF2-40B4-BE49-F238E27FC236}">
                <a16:creationId xmlns:a16="http://schemas.microsoft.com/office/drawing/2014/main" id="{3565D1D4-8D43-6DD6-468E-A21F205861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2341" y="612209"/>
            <a:ext cx="1642951" cy="396000"/>
          </a:xfrm>
          <a:prstGeom prst="rect">
            <a:avLst/>
          </a:prstGeom>
        </p:spPr>
      </p:pic>
      <p:grpSp>
        <p:nvGrpSpPr>
          <p:cNvPr id="4" name="Group 3">
            <a:extLst>
              <a:ext uri="{FF2B5EF4-FFF2-40B4-BE49-F238E27FC236}">
                <a16:creationId xmlns:a16="http://schemas.microsoft.com/office/drawing/2014/main" id="{0AB12E80-9571-D5F9-B032-7C5B6AB3CDFC}"/>
              </a:ext>
            </a:extLst>
          </p:cNvPr>
          <p:cNvGrpSpPr/>
          <p:nvPr userDrawn="1"/>
        </p:nvGrpSpPr>
        <p:grpSpPr>
          <a:xfrm>
            <a:off x="5540570" y="144679"/>
            <a:ext cx="2185970" cy="1055707"/>
            <a:chOff x="5465665" y="46882"/>
            <a:chExt cx="2185970" cy="1055707"/>
          </a:xfrm>
        </p:grpSpPr>
        <p:pic>
          <p:nvPicPr>
            <p:cNvPr id="6" name="Picture 5" descr="Cartoon character holding a book&#10;&#10;Description automatically generated">
              <a:extLst>
                <a:ext uri="{FF2B5EF4-FFF2-40B4-BE49-F238E27FC236}">
                  <a16:creationId xmlns:a16="http://schemas.microsoft.com/office/drawing/2014/main" id="{1D33DF65-46A9-8358-1309-26F11F5081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60151" y="52924"/>
              <a:ext cx="495082" cy="810505"/>
            </a:xfrm>
            <a:prstGeom prst="rect">
              <a:avLst/>
            </a:prstGeom>
          </p:spPr>
        </p:pic>
        <p:sp>
          <p:nvSpPr>
            <p:cNvPr id="7" name="TextBox 9">
              <a:extLst>
                <a:ext uri="{FF2B5EF4-FFF2-40B4-BE49-F238E27FC236}">
                  <a16:creationId xmlns:a16="http://schemas.microsoft.com/office/drawing/2014/main" id="{16D6D371-ECD8-F3D1-3958-BE569DEF9F8A}"/>
                </a:ext>
              </a:extLst>
            </p:cNvPr>
            <p:cNvSpPr txBox="1"/>
            <p:nvPr userDrawn="1"/>
          </p:nvSpPr>
          <p:spPr>
            <a:xfrm>
              <a:off x="5465665" y="825590"/>
              <a:ext cx="218597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200" u="sng">
                  <a:solidFill>
                    <a:srgbClr val="0066FF"/>
                  </a:solidFill>
                </a:rPr>
                <a:t>Learn about  Gigi  &amp; Yoyo</a:t>
              </a:r>
              <a:endParaRPr lang="en-US" sz="1200" u="sng">
                <a:solidFill>
                  <a:srgbClr val="0066FF"/>
                </a:solidFill>
              </a:endParaRPr>
            </a:p>
          </p:txBody>
        </p:sp>
        <p:pic>
          <p:nvPicPr>
            <p:cNvPr id="8" name="Picture 7" descr="A cartoon character holding a ball&#10;&#10;Description automatically generated">
              <a:extLst>
                <a:ext uri="{FF2B5EF4-FFF2-40B4-BE49-F238E27FC236}">
                  <a16:creationId xmlns:a16="http://schemas.microsoft.com/office/drawing/2014/main" id="{B07E55AF-1794-3843-D229-00A01C6EA4C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707280" y="46882"/>
              <a:ext cx="533498" cy="810505"/>
            </a:xfrm>
            <a:prstGeom prst="rect">
              <a:avLst/>
            </a:prstGeom>
          </p:spPr>
        </p:pic>
      </p:grpSp>
    </p:spTree>
    <p:extLst>
      <p:ext uri="{BB962C8B-B14F-4D97-AF65-F5344CB8AC3E}">
        <p14:creationId xmlns:p14="http://schemas.microsoft.com/office/powerpoint/2010/main" val="736922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Page">
    <p:spTree>
      <p:nvGrpSpPr>
        <p:cNvPr id="1" name=""/>
        <p:cNvGrpSpPr/>
        <p:nvPr/>
      </p:nvGrpSpPr>
      <p:grpSpPr>
        <a:xfrm>
          <a:off x="0" y="0"/>
          <a:ext cx="0" cy="0"/>
          <a:chOff x="0" y="0"/>
          <a:chExt cx="0" cy="0"/>
        </a:xfrm>
      </p:grpSpPr>
      <p:sp>
        <p:nvSpPr>
          <p:cNvPr id="52" name="AutoShape 24">
            <a:extLst>
              <a:ext uri="{FF2B5EF4-FFF2-40B4-BE49-F238E27FC236}">
                <a16:creationId xmlns:a16="http://schemas.microsoft.com/office/drawing/2014/main" id="{64BD1BE4-9D03-4BCD-AE20-3BA495382B5C}"/>
              </a:ext>
            </a:extLst>
          </p:cNvPr>
          <p:cNvSpPr>
            <a:spLocks/>
          </p:cNvSpPr>
          <p:nvPr userDrawn="1"/>
        </p:nvSpPr>
        <p:spPr bwMode="auto">
          <a:xfrm>
            <a:off x="4505741" y="2588"/>
            <a:ext cx="2626460" cy="2117781"/>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rgbClr val="A5C7E5"/>
          </a:solidFill>
          <a:ln>
            <a:noFill/>
          </a:ln>
        </p:spPr>
        <p:txBody>
          <a:bodyPr rot="0" vert="horz" wrap="square" lIns="91440" tIns="45720" rIns="91440" bIns="45720" anchor="t" anchorCtr="0" upright="1">
            <a:noAutofit/>
          </a:bodyPr>
          <a:lstStyle/>
          <a:p>
            <a:endParaRPr lang="en-US" sz="1116" dirty="0"/>
          </a:p>
        </p:txBody>
      </p:sp>
      <p:sp>
        <p:nvSpPr>
          <p:cNvPr id="61" name="Freeform 8">
            <a:extLst>
              <a:ext uri="{FF2B5EF4-FFF2-40B4-BE49-F238E27FC236}">
                <a16:creationId xmlns:a16="http://schemas.microsoft.com/office/drawing/2014/main" id="{6FF96BAC-5285-41C0-8C85-B78BFF8FA2E1}"/>
              </a:ext>
            </a:extLst>
          </p:cNvPr>
          <p:cNvSpPr>
            <a:spLocks/>
          </p:cNvSpPr>
          <p:nvPr userDrawn="1"/>
        </p:nvSpPr>
        <p:spPr bwMode="auto">
          <a:xfrm>
            <a:off x="6258671" y="2588"/>
            <a:ext cx="868390" cy="420714"/>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lumMod val="20000"/>
              <a:lumOff val="80000"/>
            </a:schemeClr>
          </a:solidFill>
          <a:ln>
            <a:noFill/>
          </a:ln>
        </p:spPr>
        <p:txBody>
          <a:bodyPr rot="0" vert="horz" wrap="square" lIns="91440" tIns="45720" rIns="91440" bIns="45720" anchor="t" anchorCtr="0" upright="1">
            <a:noAutofit/>
          </a:bodyPr>
          <a:lstStyle/>
          <a:p>
            <a:endParaRPr lang="en-US" sz="1116" dirty="0"/>
          </a:p>
        </p:txBody>
      </p:sp>
      <p:sp>
        <p:nvSpPr>
          <p:cNvPr id="58" name="Freeform 7">
            <a:extLst>
              <a:ext uri="{FF2B5EF4-FFF2-40B4-BE49-F238E27FC236}">
                <a16:creationId xmlns:a16="http://schemas.microsoft.com/office/drawing/2014/main" id="{AEA62C08-2EDB-4E0C-8FA1-41927368D93C}"/>
              </a:ext>
            </a:extLst>
          </p:cNvPr>
          <p:cNvSpPr>
            <a:spLocks/>
          </p:cNvSpPr>
          <p:nvPr userDrawn="1"/>
        </p:nvSpPr>
        <p:spPr bwMode="auto">
          <a:xfrm>
            <a:off x="4939569" y="846858"/>
            <a:ext cx="1315432" cy="1273511"/>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tx2">
              <a:lumMod val="90000"/>
            </a:schemeClr>
          </a:solidFill>
          <a:ln>
            <a:noFill/>
          </a:ln>
        </p:spPr>
        <p:txBody>
          <a:bodyPr rot="0" vert="horz" wrap="square" lIns="91440" tIns="45720" rIns="91440" bIns="45720" anchor="t" anchorCtr="0" upright="1">
            <a:noAutofit/>
          </a:bodyPr>
          <a:lstStyle/>
          <a:p>
            <a:endParaRPr lang="en-US" sz="1116" dirty="0"/>
          </a:p>
        </p:txBody>
      </p:sp>
      <p:sp>
        <p:nvSpPr>
          <p:cNvPr id="62" name="Freeform 9">
            <a:extLst>
              <a:ext uri="{FF2B5EF4-FFF2-40B4-BE49-F238E27FC236}">
                <a16:creationId xmlns:a16="http://schemas.microsoft.com/office/drawing/2014/main" id="{6C1777C1-18DC-46DC-80EC-4CE206DD90E2}"/>
              </a:ext>
            </a:extLst>
          </p:cNvPr>
          <p:cNvSpPr>
            <a:spLocks/>
          </p:cNvSpPr>
          <p:nvPr userDrawn="1"/>
        </p:nvSpPr>
        <p:spPr bwMode="auto">
          <a:xfrm>
            <a:off x="5377802" y="422591"/>
            <a:ext cx="1315432" cy="1273511"/>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accent3">
              <a:lumMod val="20000"/>
              <a:lumOff val="80000"/>
            </a:schemeClr>
          </a:solidFill>
          <a:ln>
            <a:noFill/>
          </a:ln>
        </p:spPr>
        <p:txBody>
          <a:bodyPr rot="0" vert="horz" wrap="square" lIns="91440" tIns="45720" rIns="91440" bIns="45720" anchor="t" anchorCtr="0" upright="1">
            <a:noAutofit/>
          </a:bodyPr>
          <a:lstStyle/>
          <a:p>
            <a:endParaRPr lang="en-US" sz="1116" dirty="0"/>
          </a:p>
        </p:txBody>
      </p:sp>
      <p:sp>
        <p:nvSpPr>
          <p:cNvPr id="63" name="Freeform 10">
            <a:extLst>
              <a:ext uri="{FF2B5EF4-FFF2-40B4-BE49-F238E27FC236}">
                <a16:creationId xmlns:a16="http://schemas.microsoft.com/office/drawing/2014/main" id="{8FBD8E12-E6E6-4069-9A42-6115A7F9D95A}"/>
              </a:ext>
            </a:extLst>
          </p:cNvPr>
          <p:cNvSpPr>
            <a:spLocks/>
          </p:cNvSpPr>
          <p:nvPr userDrawn="1"/>
        </p:nvSpPr>
        <p:spPr bwMode="auto">
          <a:xfrm>
            <a:off x="6689548" y="422591"/>
            <a:ext cx="876481" cy="169777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 name="connsiteX0" fmla="*/ 10000 w 10000"/>
              <a:gd name="connsiteY0" fmla="*/ 5002 h 10000"/>
              <a:gd name="connsiteX1" fmla="*/ 4998 w 10000"/>
              <a:gd name="connsiteY1" fmla="*/ 0 h 10000"/>
              <a:gd name="connsiteX2" fmla="*/ 0 w 10000"/>
              <a:gd name="connsiteY2" fmla="*/ 5002 h 10000"/>
              <a:gd name="connsiteX3" fmla="*/ 4998 w 10000"/>
              <a:gd name="connsiteY3" fmla="*/ 10000 h 10000"/>
              <a:gd name="connsiteX0" fmla="*/ 4998 w 4998"/>
              <a:gd name="connsiteY0" fmla="*/ 0 h 10000"/>
              <a:gd name="connsiteX1" fmla="*/ 0 w 4998"/>
              <a:gd name="connsiteY1" fmla="*/ 5002 h 10000"/>
              <a:gd name="connsiteX2" fmla="*/ 4998 w 4998"/>
              <a:gd name="connsiteY2" fmla="*/ 10000 h 10000"/>
            </a:gdLst>
            <a:ahLst/>
            <a:cxnLst>
              <a:cxn ang="0">
                <a:pos x="connsiteX0" y="connsiteY0"/>
              </a:cxn>
              <a:cxn ang="0">
                <a:pos x="connsiteX1" y="connsiteY1"/>
              </a:cxn>
              <a:cxn ang="0">
                <a:pos x="connsiteX2" y="connsiteY2"/>
              </a:cxn>
            </a:cxnLst>
            <a:rect l="l" t="t" r="r" b="b"/>
            <a:pathLst>
              <a:path w="4998" h="10000">
                <a:moveTo>
                  <a:pt x="4998" y="0"/>
                </a:moveTo>
                <a:lnTo>
                  <a:pt x="0" y="5002"/>
                </a:lnTo>
                <a:lnTo>
                  <a:pt x="4998" y="10000"/>
                </a:lnTo>
              </a:path>
            </a:pathLst>
          </a:custGeom>
          <a:solidFill>
            <a:schemeClr val="accent5">
              <a:lumMod val="20000"/>
              <a:lumOff val="80000"/>
            </a:schemeClr>
          </a:solidFill>
          <a:ln>
            <a:noFill/>
          </a:ln>
        </p:spPr>
        <p:txBody>
          <a:bodyPr rot="0" vert="horz" wrap="square" lIns="91440" tIns="45720" rIns="91440" bIns="45720" anchor="t" anchorCtr="0" upright="1">
            <a:noAutofit/>
          </a:bodyPr>
          <a:lstStyle/>
          <a:p>
            <a:endParaRPr lang="en-US" sz="1116" dirty="0"/>
          </a:p>
        </p:txBody>
      </p:sp>
      <p:grpSp>
        <p:nvGrpSpPr>
          <p:cNvPr id="34" name="Group 33">
            <a:extLst>
              <a:ext uri="{FF2B5EF4-FFF2-40B4-BE49-F238E27FC236}">
                <a16:creationId xmlns:a16="http://schemas.microsoft.com/office/drawing/2014/main" id="{852D7EA0-9B5C-47B4-91FE-C810FF5766DB}"/>
              </a:ext>
            </a:extLst>
          </p:cNvPr>
          <p:cNvGrpSpPr>
            <a:grpSpLocks/>
          </p:cNvGrpSpPr>
          <p:nvPr userDrawn="1"/>
        </p:nvGrpSpPr>
        <p:grpSpPr bwMode="auto">
          <a:xfrm>
            <a:off x="0" y="8688273"/>
            <a:ext cx="2120900" cy="2003540"/>
            <a:chOff x="0" y="12289"/>
            <a:chExt cx="3550" cy="3551"/>
          </a:xfrm>
        </p:grpSpPr>
        <p:sp>
          <p:nvSpPr>
            <p:cNvPr id="36" name="Freeform 9">
              <a:extLst>
                <a:ext uri="{FF2B5EF4-FFF2-40B4-BE49-F238E27FC236}">
                  <a16:creationId xmlns:a16="http://schemas.microsoft.com/office/drawing/2014/main" id="{4B5AB756-2BFD-4743-85CC-9541DCD3EFEA}"/>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rgbClr val="85B2F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1116" dirty="0"/>
            </a:p>
          </p:txBody>
        </p:sp>
        <p:sp>
          <p:nvSpPr>
            <p:cNvPr id="39" name="Freeform 10">
              <a:extLst>
                <a:ext uri="{FF2B5EF4-FFF2-40B4-BE49-F238E27FC236}">
                  <a16:creationId xmlns:a16="http://schemas.microsoft.com/office/drawing/2014/main" id="{1A31412D-1741-452B-8F77-2F025497835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accent3">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1116" dirty="0"/>
            </a:p>
          </p:txBody>
        </p:sp>
        <p:sp>
          <p:nvSpPr>
            <p:cNvPr id="40" name="Freeform 11">
              <a:extLst>
                <a:ext uri="{FF2B5EF4-FFF2-40B4-BE49-F238E27FC236}">
                  <a16:creationId xmlns:a16="http://schemas.microsoft.com/office/drawing/2014/main" id="{742F276C-1D18-4E51-8082-02EDFDA7642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1116" dirty="0"/>
            </a:p>
          </p:txBody>
        </p:sp>
      </p:grpSp>
      <p:sp>
        <p:nvSpPr>
          <p:cNvPr id="48" name="Title 1">
            <a:extLst>
              <a:ext uri="{FF2B5EF4-FFF2-40B4-BE49-F238E27FC236}">
                <a16:creationId xmlns:a16="http://schemas.microsoft.com/office/drawing/2014/main" id="{0ED19552-F90D-4691-83AF-570D1DF64695}"/>
              </a:ext>
              <a:ext uri="{C183D7F6-B498-43B3-948B-1728B52AA6E4}">
                <adec:decorative xmlns:adec="http://schemas.microsoft.com/office/drawing/2017/decorative" val="1"/>
              </a:ext>
            </a:extLst>
          </p:cNvPr>
          <p:cNvSpPr txBox="1">
            <a:spLocks/>
          </p:cNvSpPr>
          <p:nvPr userDrawn="1"/>
        </p:nvSpPr>
        <p:spPr>
          <a:xfrm>
            <a:off x="2569612" y="9996662"/>
            <a:ext cx="1024175" cy="277997"/>
          </a:xfrm>
          <a:prstGeom prst="rect">
            <a:avLst/>
          </a:prstGeom>
          <a:ln>
            <a:noFill/>
          </a:ln>
        </p:spPr>
        <p:txBody>
          <a:bodyPr vert="horz" lIns="0" tIns="0" rIns="0" bIns="0" rtlCol="0" anchor="b" anchorCtr="0">
            <a:normAutofit fontScale="85000" lnSpcReduction="10000"/>
          </a:bodyPr>
          <a:lstStyle>
            <a:lvl1pPr algn="l" defTabSz="566987" rtl="0" eaLnBrk="1" latinLnBrk="0" hangingPunct="1">
              <a:lnSpc>
                <a:spcPct val="90000"/>
              </a:lnSpc>
              <a:spcBef>
                <a:spcPct val="0"/>
              </a:spcBef>
              <a:buNone/>
              <a:defRPr sz="2728" b="1" i="0" kern="1200" spc="31"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l" defTabSz="566987" rtl="0" eaLnBrk="1" latinLnBrk="0" hangingPunct="1">
              <a:lnSpc>
                <a:spcPct val="90000"/>
              </a:lnSpc>
              <a:spcBef>
                <a:spcPct val="0"/>
              </a:spcBef>
              <a:buClr>
                <a:schemeClr val="accent1"/>
              </a:buClr>
              <a:buSzPct val="125000"/>
              <a:buFont typeface="Amasis MT Pro Black" panose="02040A04050005020304" pitchFamily="18" charset="0"/>
              <a:buChar char="◆"/>
            </a:pPr>
            <a:r>
              <a:rPr lang="en-US" altLang="zh-TW" sz="1800" b="1" i="0" u="none" kern="1200" spc="31" baseline="0" dirty="0">
                <a:solidFill>
                  <a:schemeClr val="bg1"/>
                </a:solidFill>
                <a:uFill>
                  <a:solidFill>
                    <a:schemeClr val="accent3"/>
                  </a:solidFill>
                </a:uFill>
                <a:latin typeface="+mj-lt"/>
                <a:ea typeface="+mj-ea"/>
                <a:cs typeface="+mj-cs"/>
              </a:rPr>
              <a:t>Enquiry</a:t>
            </a:r>
            <a:endParaRPr lang="en-US" sz="1800" b="1" i="0" u="none" kern="1200" spc="31" baseline="0" dirty="0">
              <a:solidFill>
                <a:schemeClr val="bg1"/>
              </a:solidFill>
              <a:uFill>
                <a:solidFill>
                  <a:schemeClr val="accent3"/>
                </a:solidFill>
              </a:uFill>
              <a:latin typeface="+mj-lt"/>
              <a:ea typeface="+mj-ea"/>
              <a:cs typeface="+mj-cs"/>
            </a:endParaRPr>
          </a:p>
        </p:txBody>
      </p:sp>
      <p:pic>
        <p:nvPicPr>
          <p:cNvPr id="49" name="Graphic 48">
            <a:extLst>
              <a:ext uri="{FF2B5EF4-FFF2-40B4-BE49-F238E27FC236}">
                <a16:creationId xmlns:a16="http://schemas.microsoft.com/office/drawing/2014/main" id="{6C0F40D8-2682-403C-8960-A95491DB13F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55797" y="10081226"/>
            <a:ext cx="193661" cy="193661"/>
          </a:xfrm>
          <a:prstGeom prst="rect">
            <a:avLst/>
          </a:prstGeom>
        </p:spPr>
      </p:pic>
      <p:pic>
        <p:nvPicPr>
          <p:cNvPr id="65" name="Graphic 64">
            <a:extLst>
              <a:ext uri="{FF2B5EF4-FFF2-40B4-BE49-F238E27FC236}">
                <a16:creationId xmlns:a16="http://schemas.microsoft.com/office/drawing/2014/main" id="{9B995F13-3363-464F-AFEF-E1695CF5C5DE}"/>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939754" y="10081453"/>
            <a:ext cx="257608" cy="193206"/>
          </a:xfrm>
          <a:prstGeom prst="rect">
            <a:avLst/>
          </a:prstGeom>
        </p:spPr>
      </p:pic>
      <p:sp>
        <p:nvSpPr>
          <p:cNvPr id="67" name="Title 1">
            <a:extLst>
              <a:ext uri="{FF2B5EF4-FFF2-40B4-BE49-F238E27FC236}">
                <a16:creationId xmlns:a16="http://schemas.microsoft.com/office/drawing/2014/main" id="{E46488C9-08A5-4A42-9BF2-3B486D3B620D}"/>
              </a:ext>
              <a:ext uri="{C183D7F6-B498-43B3-948B-1728B52AA6E4}">
                <adec:decorative xmlns:adec="http://schemas.microsoft.com/office/drawing/2017/decorative" val="1"/>
              </a:ext>
            </a:extLst>
          </p:cNvPr>
          <p:cNvSpPr txBox="1">
            <a:spLocks/>
          </p:cNvSpPr>
          <p:nvPr userDrawn="1"/>
        </p:nvSpPr>
        <p:spPr>
          <a:xfrm>
            <a:off x="4016472" y="9951028"/>
            <a:ext cx="845456" cy="316178"/>
          </a:xfrm>
          <a:prstGeom prst="rect">
            <a:avLst/>
          </a:prstGeom>
          <a:ln>
            <a:noFill/>
          </a:ln>
        </p:spPr>
        <p:txBody>
          <a:bodyPr vert="horz" lIns="0" tIns="0" rIns="0" bIns="0" rtlCol="0" anchor="b" anchorCtr="0">
            <a:normAutofit/>
          </a:bodyPr>
          <a:lstStyle>
            <a:lvl1pPr algn="l" defTabSz="566987" rtl="0" eaLnBrk="1" latinLnBrk="0" hangingPunct="1">
              <a:lnSpc>
                <a:spcPct val="90000"/>
              </a:lnSpc>
              <a:spcBef>
                <a:spcPct val="0"/>
              </a:spcBef>
              <a:buNone/>
              <a:defRPr sz="2728" b="1" i="0" kern="1200" spc="31"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defTabSz="566987" rtl="0" eaLnBrk="1" latinLnBrk="0" hangingPunct="1">
              <a:lnSpc>
                <a:spcPct val="90000"/>
              </a:lnSpc>
              <a:spcBef>
                <a:spcPct val="0"/>
              </a:spcBef>
              <a:buClr>
                <a:schemeClr val="accent3"/>
              </a:buClr>
              <a:buSzPct val="125000"/>
              <a:buFont typeface="Amasis MT Pro Black" panose="02040A04050005020304" pitchFamily="18" charset="0"/>
              <a:buNone/>
            </a:pPr>
            <a:r>
              <a:rPr lang="en-HK" sz="1200" b="0" i="0" u="none" kern="1200" spc="31" baseline="0" dirty="0">
                <a:solidFill>
                  <a:schemeClr val="bg1"/>
                </a:solidFill>
                <a:uFill>
                  <a:solidFill>
                    <a:schemeClr val="accent3"/>
                  </a:solidFill>
                </a:uFill>
                <a:latin typeface="+mn-lt"/>
                <a:ea typeface="+mj-ea"/>
                <a:cs typeface="+mj-cs"/>
              </a:rPr>
              <a:t>3940 0101</a:t>
            </a:r>
            <a:endParaRPr lang="en-US" sz="1200" b="0" i="0" u="none" kern="1200" spc="31" baseline="0" dirty="0">
              <a:solidFill>
                <a:schemeClr val="bg1"/>
              </a:solidFill>
              <a:uFill>
                <a:solidFill>
                  <a:schemeClr val="accent3"/>
                </a:solidFill>
              </a:uFill>
              <a:latin typeface="+mn-lt"/>
              <a:ea typeface="+mj-ea"/>
              <a:cs typeface="+mj-cs"/>
            </a:endParaRPr>
          </a:p>
        </p:txBody>
      </p:sp>
      <p:sp>
        <p:nvSpPr>
          <p:cNvPr id="68" name="Title 1">
            <a:extLst>
              <a:ext uri="{FF2B5EF4-FFF2-40B4-BE49-F238E27FC236}">
                <a16:creationId xmlns:a16="http://schemas.microsoft.com/office/drawing/2014/main" id="{FC224192-DA6F-48F8-A85C-E0530093E1E2}"/>
              </a:ext>
              <a:ext uri="{C183D7F6-B498-43B3-948B-1728B52AA6E4}">
                <adec:decorative xmlns:adec="http://schemas.microsoft.com/office/drawing/2017/decorative" val="1"/>
              </a:ext>
            </a:extLst>
          </p:cNvPr>
          <p:cNvSpPr txBox="1">
            <a:spLocks/>
          </p:cNvSpPr>
          <p:nvPr userDrawn="1"/>
        </p:nvSpPr>
        <p:spPr>
          <a:xfrm>
            <a:off x="5310640" y="9950336"/>
            <a:ext cx="1816421" cy="316178"/>
          </a:xfrm>
          <a:prstGeom prst="rect">
            <a:avLst/>
          </a:prstGeom>
          <a:ln>
            <a:noFill/>
          </a:ln>
        </p:spPr>
        <p:txBody>
          <a:bodyPr vert="horz" lIns="0" tIns="0" rIns="0" bIns="0" rtlCol="0" anchor="b" anchorCtr="0">
            <a:normAutofit/>
          </a:bodyPr>
          <a:lstStyle>
            <a:lvl1pPr algn="l" defTabSz="566987" rtl="0" eaLnBrk="1" latinLnBrk="0" hangingPunct="1">
              <a:lnSpc>
                <a:spcPct val="90000"/>
              </a:lnSpc>
              <a:spcBef>
                <a:spcPct val="0"/>
              </a:spcBef>
              <a:buNone/>
              <a:defRPr sz="2728" b="1" i="0" kern="1200" spc="31"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defTabSz="566987" rtl="0" eaLnBrk="1" latinLnBrk="0" hangingPunct="1">
              <a:lnSpc>
                <a:spcPct val="90000"/>
              </a:lnSpc>
              <a:spcBef>
                <a:spcPct val="0"/>
              </a:spcBef>
              <a:buClr>
                <a:schemeClr val="accent3"/>
              </a:buClr>
              <a:buSzPct val="125000"/>
              <a:buFont typeface="Amasis MT Pro Black" panose="02040A04050005020304" pitchFamily="18" charset="0"/>
              <a:buNone/>
            </a:pPr>
            <a:r>
              <a:rPr lang="en-HK" sz="1200" b="0" i="0" u="none" kern="1200" spc="31" baseline="0" dirty="0">
                <a:solidFill>
                  <a:schemeClr val="bg1"/>
                </a:solidFill>
                <a:uFill>
                  <a:solidFill>
                    <a:schemeClr val="accent3"/>
                  </a:solidFill>
                </a:uFill>
                <a:latin typeface="+mn-lt"/>
                <a:ea typeface="+mj-ea"/>
                <a:cs typeface="+mj-cs"/>
              </a:rPr>
              <a:t>programme@hkage.org.hk</a:t>
            </a:r>
            <a:endParaRPr lang="en-US" sz="1200" b="0" i="0" u="none" kern="1200" spc="31" baseline="0" dirty="0">
              <a:solidFill>
                <a:schemeClr val="bg1"/>
              </a:solidFill>
              <a:uFill>
                <a:solidFill>
                  <a:schemeClr val="accent3"/>
                </a:solidFill>
              </a:uFill>
              <a:latin typeface="+mn-lt"/>
              <a:ea typeface="+mj-ea"/>
              <a:cs typeface="+mj-cs"/>
            </a:endParaRPr>
          </a:p>
        </p:txBody>
      </p:sp>
      <p:sp>
        <p:nvSpPr>
          <p:cNvPr id="20" name="Text Placeholder 29">
            <a:extLst>
              <a:ext uri="{FF2B5EF4-FFF2-40B4-BE49-F238E27FC236}">
                <a16:creationId xmlns:a16="http://schemas.microsoft.com/office/drawing/2014/main" id="{6B1073BF-7612-496A-9A17-5118A90DAC14}"/>
              </a:ext>
            </a:extLst>
          </p:cNvPr>
          <p:cNvSpPr>
            <a:spLocks noGrp="1"/>
          </p:cNvSpPr>
          <p:nvPr userDrawn="1">
            <p:ph type="body" sz="quarter" idx="13" hasCustomPrompt="1"/>
          </p:nvPr>
        </p:nvSpPr>
        <p:spPr>
          <a:xfrm>
            <a:off x="728312" y="1614666"/>
            <a:ext cx="6346518" cy="1213949"/>
          </a:xfrm>
          <a:ln>
            <a:noFill/>
          </a:ln>
        </p:spPr>
        <p:txBody>
          <a:bodyPr lIns="0" tIns="0" rIns="0" bIns="0">
            <a:noAutofit/>
          </a:bodyPr>
          <a:lstStyle>
            <a:lvl1pPr marL="0" indent="0">
              <a:lnSpc>
                <a:spcPct val="100000"/>
              </a:lnSpc>
              <a:buNone/>
              <a:defRPr sz="1200" b="0" i="0">
                <a:solidFill>
                  <a:schemeClr val="bg1"/>
                </a:solidFill>
                <a:latin typeface="+mn-lt"/>
              </a:defRPr>
            </a:lvl1pPr>
            <a:lvl2pPr>
              <a:defRPr sz="2480"/>
            </a:lvl2pPr>
            <a:lvl3pPr>
              <a:defRPr sz="2480"/>
            </a:lvl3pPr>
            <a:lvl4pPr>
              <a:defRPr sz="2480"/>
            </a:lvl4pPr>
            <a:lvl5pPr>
              <a:defRPr sz="2480"/>
            </a:lvl5pPr>
          </a:lstStyle>
          <a:p>
            <a:pPr marL="0" marR="0" lvl="0" indent="0" algn="l" defTabSz="566987" rtl="0" eaLnBrk="1" fontAlgn="auto" latinLnBrk="0" hangingPunct="1">
              <a:lnSpc>
                <a:spcPct val="100000"/>
              </a:lnSpc>
              <a:spcBef>
                <a:spcPts val="620"/>
              </a:spcBef>
              <a:spcAft>
                <a:spcPts val="0"/>
              </a:spcAft>
              <a:buClrTx/>
              <a:buSzTx/>
              <a:buFont typeface="Arial" panose="020B0604020202020204" pitchFamily="34" charset="0"/>
              <a:buNone/>
              <a:tabLst/>
              <a:defRPr/>
            </a:pPr>
            <a:r>
              <a:rPr lang="en-US" dirty="0"/>
              <a:t>Course introduction</a:t>
            </a:r>
          </a:p>
        </p:txBody>
      </p:sp>
      <p:sp>
        <p:nvSpPr>
          <p:cNvPr id="21" name="Text Placeholder 29">
            <a:extLst>
              <a:ext uri="{FF2B5EF4-FFF2-40B4-BE49-F238E27FC236}">
                <a16:creationId xmlns:a16="http://schemas.microsoft.com/office/drawing/2014/main" id="{B4CE2BDF-4435-4ECB-9EA8-1699ACF00631}"/>
              </a:ext>
            </a:extLst>
          </p:cNvPr>
          <p:cNvSpPr>
            <a:spLocks noGrp="1"/>
          </p:cNvSpPr>
          <p:nvPr userDrawn="1">
            <p:ph type="body" sz="quarter" idx="30"/>
          </p:nvPr>
        </p:nvSpPr>
        <p:spPr>
          <a:xfrm>
            <a:off x="728313" y="5251998"/>
            <a:ext cx="2686272" cy="1599360"/>
          </a:xfrm>
          <a:ln>
            <a:noFill/>
          </a:ln>
        </p:spPr>
        <p:txBody>
          <a:bodyPr lIns="0" tIns="0" rIns="0" bIns="0">
            <a:noAutofit/>
          </a:bodyPr>
          <a:lstStyle>
            <a:lvl1pPr marL="342900" indent="-342900">
              <a:lnSpc>
                <a:spcPct val="100000"/>
              </a:lnSpc>
              <a:buFont typeface="+mj-lt"/>
              <a:buAutoNum type="arabicPeriod"/>
              <a:defRPr sz="1200">
                <a:latin typeface="+mn-lt"/>
                <a:ea typeface="+mn-ea"/>
              </a:defRPr>
            </a:lvl1pPr>
            <a:lvl2pPr>
              <a:defRPr sz="2480"/>
            </a:lvl2pPr>
            <a:lvl3pPr>
              <a:defRPr sz="2480"/>
            </a:lvl3pPr>
            <a:lvl4pPr>
              <a:defRPr sz="2480"/>
            </a:lvl4pPr>
            <a:lvl5pPr>
              <a:defRPr sz="2480"/>
            </a:lvl5pPr>
          </a:lstStyle>
          <a:p>
            <a:pPr marL="0" marR="0" lvl="0" indent="0" algn="l" defTabSz="566987" rtl="0" eaLnBrk="1" fontAlgn="auto" latinLnBrk="0" hangingPunct="1">
              <a:lnSpc>
                <a:spcPct val="100000"/>
              </a:lnSpc>
              <a:spcBef>
                <a:spcPts val="620"/>
              </a:spcBef>
              <a:spcAft>
                <a:spcPts val="0"/>
              </a:spcAft>
              <a:buClrTx/>
              <a:buSzTx/>
              <a:buFont typeface="+mj-lt"/>
              <a:buNone/>
              <a:tabLst/>
              <a:defRPr/>
            </a:pPr>
            <a:endParaRPr lang="en-US" dirty="0"/>
          </a:p>
        </p:txBody>
      </p:sp>
      <p:sp>
        <p:nvSpPr>
          <p:cNvPr id="22" name="Text Placeholder 29">
            <a:extLst>
              <a:ext uri="{FF2B5EF4-FFF2-40B4-BE49-F238E27FC236}">
                <a16:creationId xmlns:a16="http://schemas.microsoft.com/office/drawing/2014/main" id="{B0FC5318-3EEC-4992-9874-5388219E628E}"/>
              </a:ext>
            </a:extLst>
          </p:cNvPr>
          <p:cNvSpPr>
            <a:spLocks noGrp="1"/>
          </p:cNvSpPr>
          <p:nvPr userDrawn="1">
            <p:ph type="body" sz="quarter" idx="31" hasCustomPrompt="1"/>
          </p:nvPr>
        </p:nvSpPr>
        <p:spPr>
          <a:xfrm>
            <a:off x="728313" y="3451581"/>
            <a:ext cx="6346518" cy="1213949"/>
          </a:xfrm>
          <a:ln>
            <a:noFill/>
          </a:ln>
        </p:spPr>
        <p:txBody>
          <a:bodyPr lIns="0" tIns="0" rIns="0" bIns="0">
            <a:noAutofit/>
          </a:bodyPr>
          <a:lstStyle>
            <a:lvl1pPr marL="171450" indent="-171450">
              <a:lnSpc>
                <a:spcPct val="100000"/>
              </a:lnSpc>
              <a:buFont typeface="Arial" panose="020B0604020202020204" pitchFamily="34" charset="0"/>
              <a:buChar char="•"/>
              <a:defRPr sz="1200" b="0" i="0">
                <a:solidFill>
                  <a:schemeClr val="bg1"/>
                </a:solidFill>
                <a:latin typeface="+mn-lt"/>
              </a:defRPr>
            </a:lvl1pPr>
            <a:lvl2pPr>
              <a:defRPr sz="2480"/>
            </a:lvl2pPr>
            <a:lvl3pPr>
              <a:defRPr sz="2480"/>
            </a:lvl3pPr>
            <a:lvl4pPr>
              <a:defRPr sz="2480"/>
            </a:lvl4pPr>
            <a:lvl5pPr>
              <a:defRPr sz="2480"/>
            </a:lvl5pPr>
          </a:lstStyle>
          <a:p>
            <a:pPr marL="0" marR="0" lvl="0" indent="0" algn="l" defTabSz="566987" rtl="0" eaLnBrk="1" fontAlgn="auto" latinLnBrk="0" hangingPunct="1">
              <a:lnSpc>
                <a:spcPct val="100000"/>
              </a:lnSpc>
              <a:spcBef>
                <a:spcPts val="620"/>
              </a:spcBef>
              <a:spcAft>
                <a:spcPts val="0"/>
              </a:spcAft>
              <a:buClrTx/>
              <a:buSzTx/>
              <a:buFont typeface="Arial" panose="020B0604020202020204" pitchFamily="34" charset="0"/>
              <a:buNone/>
              <a:tabLst/>
              <a:defRPr/>
            </a:pPr>
            <a:r>
              <a:rPr lang="en-US" dirty="0"/>
              <a:t>Time Table</a:t>
            </a:r>
          </a:p>
          <a:p>
            <a:pPr marL="0" marR="0" lvl="0" indent="0" algn="l" defTabSz="566987" rtl="0" eaLnBrk="1" fontAlgn="auto" latinLnBrk="0" hangingPunct="1">
              <a:lnSpc>
                <a:spcPct val="100000"/>
              </a:lnSpc>
              <a:spcBef>
                <a:spcPts val="620"/>
              </a:spcBef>
              <a:spcAft>
                <a:spcPts val="0"/>
              </a:spcAft>
              <a:buClrTx/>
              <a:buSzTx/>
              <a:buFont typeface="Arial" panose="020B0604020202020204" pitchFamily="34" charset="0"/>
              <a:buNone/>
              <a:tabLst/>
              <a:defRPr/>
            </a:pPr>
            <a:endParaRPr lang="en-US" dirty="0"/>
          </a:p>
          <a:p>
            <a:pPr marL="0" marR="0" lvl="0" indent="0" algn="l" defTabSz="566987" rtl="0" eaLnBrk="1" fontAlgn="auto" latinLnBrk="0" hangingPunct="1">
              <a:lnSpc>
                <a:spcPct val="100000"/>
              </a:lnSpc>
              <a:spcBef>
                <a:spcPts val="620"/>
              </a:spcBef>
              <a:spcAft>
                <a:spcPts val="0"/>
              </a:spcAft>
              <a:buClrTx/>
              <a:buSzTx/>
              <a:buFont typeface="Arial" panose="020B0604020202020204" pitchFamily="34" charset="0"/>
              <a:buNone/>
              <a:tabLst/>
              <a:defRPr/>
            </a:pPr>
            <a:endParaRPr lang="en-US" dirty="0"/>
          </a:p>
          <a:p>
            <a:pPr marL="0" marR="0" lvl="0" indent="0" algn="l" defTabSz="566987" rtl="0" eaLnBrk="1" fontAlgn="auto" latinLnBrk="0" hangingPunct="1">
              <a:lnSpc>
                <a:spcPct val="100000"/>
              </a:lnSpc>
              <a:spcBef>
                <a:spcPts val="620"/>
              </a:spcBef>
              <a:spcAft>
                <a:spcPts val="0"/>
              </a:spcAft>
              <a:buClrTx/>
              <a:buSzTx/>
              <a:buFont typeface="Arial" panose="020B0604020202020204" pitchFamily="34" charset="0"/>
              <a:buNone/>
              <a:tabLst/>
              <a:defRPr/>
            </a:pPr>
            <a:endParaRPr lang="en-US" dirty="0"/>
          </a:p>
          <a:p>
            <a:pPr lvl="0"/>
            <a:endParaRPr lang="en-US" dirty="0"/>
          </a:p>
        </p:txBody>
      </p:sp>
      <p:sp>
        <p:nvSpPr>
          <p:cNvPr id="23" name="Text Placeholder 29">
            <a:extLst>
              <a:ext uri="{FF2B5EF4-FFF2-40B4-BE49-F238E27FC236}">
                <a16:creationId xmlns:a16="http://schemas.microsoft.com/office/drawing/2014/main" id="{276C2503-1F1C-46B9-9C86-67A2383BCA2F}"/>
              </a:ext>
            </a:extLst>
          </p:cNvPr>
          <p:cNvSpPr>
            <a:spLocks noGrp="1"/>
          </p:cNvSpPr>
          <p:nvPr userDrawn="1">
            <p:ph type="body" sz="quarter" idx="32"/>
          </p:nvPr>
        </p:nvSpPr>
        <p:spPr>
          <a:xfrm>
            <a:off x="4388558" y="5251998"/>
            <a:ext cx="2686272" cy="1599360"/>
          </a:xfrm>
          <a:ln>
            <a:noFill/>
          </a:ln>
        </p:spPr>
        <p:txBody>
          <a:bodyPr lIns="0" tIns="0" rIns="0" bIns="0">
            <a:noAutofit/>
          </a:bodyPr>
          <a:lstStyle>
            <a:lvl1pPr marL="342900" indent="-342900">
              <a:lnSpc>
                <a:spcPct val="100000"/>
              </a:lnSpc>
              <a:buFont typeface="+mj-lt"/>
              <a:buAutoNum type="arabicPeriod"/>
              <a:defRPr sz="1200">
                <a:latin typeface="+mn-lt"/>
                <a:ea typeface="+mn-ea"/>
              </a:defRPr>
            </a:lvl1pPr>
            <a:lvl2pPr>
              <a:defRPr sz="2480"/>
            </a:lvl2pPr>
            <a:lvl3pPr>
              <a:defRPr sz="2480"/>
            </a:lvl3pPr>
            <a:lvl4pPr>
              <a:defRPr sz="2480"/>
            </a:lvl4pPr>
            <a:lvl5pPr>
              <a:defRPr sz="2480"/>
            </a:lvl5pPr>
          </a:lstStyle>
          <a:p>
            <a:pPr marL="0" marR="0" lvl="0" indent="0" algn="l" defTabSz="566987" rtl="0" eaLnBrk="1" fontAlgn="auto" latinLnBrk="0" hangingPunct="1">
              <a:lnSpc>
                <a:spcPct val="100000"/>
              </a:lnSpc>
              <a:spcBef>
                <a:spcPts val="620"/>
              </a:spcBef>
              <a:spcAft>
                <a:spcPts val="0"/>
              </a:spcAft>
              <a:buClrTx/>
              <a:buSzTx/>
              <a:buFont typeface="+mj-lt"/>
              <a:buNone/>
              <a:tabLst/>
              <a:defRPr/>
            </a:pPr>
            <a:endParaRPr lang="en-US" dirty="0"/>
          </a:p>
        </p:txBody>
      </p:sp>
      <p:sp>
        <p:nvSpPr>
          <p:cNvPr id="24" name="Text Placeholder 29">
            <a:extLst>
              <a:ext uri="{FF2B5EF4-FFF2-40B4-BE49-F238E27FC236}">
                <a16:creationId xmlns:a16="http://schemas.microsoft.com/office/drawing/2014/main" id="{258DA20C-9F8E-4186-80C6-EE78E1CA3165}"/>
              </a:ext>
            </a:extLst>
          </p:cNvPr>
          <p:cNvSpPr>
            <a:spLocks noGrp="1"/>
          </p:cNvSpPr>
          <p:nvPr userDrawn="1">
            <p:ph type="body" sz="quarter" idx="33"/>
          </p:nvPr>
        </p:nvSpPr>
        <p:spPr>
          <a:xfrm>
            <a:off x="728313" y="7489337"/>
            <a:ext cx="2686272" cy="1599360"/>
          </a:xfrm>
          <a:ln>
            <a:noFill/>
          </a:ln>
        </p:spPr>
        <p:txBody>
          <a:bodyPr lIns="0" tIns="0" rIns="0" bIns="0">
            <a:noAutofit/>
          </a:bodyPr>
          <a:lstStyle>
            <a:lvl1pPr marL="342900" indent="-342900">
              <a:lnSpc>
                <a:spcPct val="100000"/>
              </a:lnSpc>
              <a:buFont typeface="+mj-lt"/>
              <a:buAutoNum type="arabicPeriod"/>
              <a:defRPr sz="1200">
                <a:latin typeface="+mn-lt"/>
                <a:ea typeface="+mn-ea"/>
              </a:defRPr>
            </a:lvl1pPr>
            <a:lvl2pPr>
              <a:defRPr sz="2480"/>
            </a:lvl2pPr>
            <a:lvl3pPr>
              <a:defRPr sz="2480"/>
            </a:lvl3pPr>
            <a:lvl4pPr>
              <a:defRPr sz="2480"/>
            </a:lvl4pPr>
            <a:lvl5pPr>
              <a:defRPr sz="2480"/>
            </a:lvl5pPr>
          </a:lstStyle>
          <a:p>
            <a:pPr marL="0" marR="0" lvl="0" indent="0" algn="l" defTabSz="566987" rtl="0" eaLnBrk="1" fontAlgn="auto" latinLnBrk="0" hangingPunct="1">
              <a:lnSpc>
                <a:spcPct val="100000"/>
              </a:lnSpc>
              <a:spcBef>
                <a:spcPts val="620"/>
              </a:spcBef>
              <a:spcAft>
                <a:spcPts val="0"/>
              </a:spcAft>
              <a:buClrTx/>
              <a:buSzTx/>
              <a:buFont typeface="+mj-lt"/>
              <a:buNone/>
              <a:tabLst/>
              <a:defRPr/>
            </a:pPr>
            <a:endParaRPr lang="en-US" dirty="0"/>
          </a:p>
        </p:txBody>
      </p:sp>
      <p:sp>
        <p:nvSpPr>
          <p:cNvPr id="25" name="Text Placeholder 29">
            <a:extLst>
              <a:ext uri="{FF2B5EF4-FFF2-40B4-BE49-F238E27FC236}">
                <a16:creationId xmlns:a16="http://schemas.microsoft.com/office/drawing/2014/main" id="{3629C669-0B7F-44EB-ACC5-AEFEEB7062E2}"/>
              </a:ext>
            </a:extLst>
          </p:cNvPr>
          <p:cNvSpPr>
            <a:spLocks noGrp="1"/>
          </p:cNvSpPr>
          <p:nvPr userDrawn="1">
            <p:ph type="body" sz="quarter" idx="34"/>
          </p:nvPr>
        </p:nvSpPr>
        <p:spPr>
          <a:xfrm>
            <a:off x="4388558" y="7489337"/>
            <a:ext cx="2686272" cy="1599360"/>
          </a:xfrm>
          <a:ln>
            <a:noFill/>
          </a:ln>
        </p:spPr>
        <p:txBody>
          <a:bodyPr lIns="0" tIns="0" rIns="0" bIns="0">
            <a:noAutofit/>
          </a:bodyPr>
          <a:lstStyle>
            <a:lvl1pPr marL="342900" indent="-342900">
              <a:lnSpc>
                <a:spcPct val="100000"/>
              </a:lnSpc>
              <a:buFont typeface="+mj-lt"/>
              <a:buAutoNum type="arabicPeriod"/>
              <a:defRPr sz="1200">
                <a:latin typeface="+mn-lt"/>
                <a:ea typeface="+mn-ea"/>
              </a:defRPr>
            </a:lvl1pPr>
            <a:lvl2pPr>
              <a:defRPr sz="2480"/>
            </a:lvl2pPr>
            <a:lvl3pPr>
              <a:defRPr sz="2480"/>
            </a:lvl3pPr>
            <a:lvl4pPr>
              <a:defRPr sz="2480"/>
            </a:lvl4pPr>
            <a:lvl5pPr>
              <a:defRPr sz="2480"/>
            </a:lvl5pPr>
          </a:lstStyle>
          <a:p>
            <a:pPr marL="0" marR="0" lvl="0" indent="0" algn="l" defTabSz="566987" rtl="0" eaLnBrk="1" fontAlgn="auto" latinLnBrk="0" hangingPunct="1">
              <a:lnSpc>
                <a:spcPct val="100000"/>
              </a:lnSpc>
              <a:spcBef>
                <a:spcPts val="620"/>
              </a:spcBef>
              <a:spcAft>
                <a:spcPts val="0"/>
              </a:spcAft>
              <a:buClrTx/>
              <a:buSzTx/>
              <a:buFont typeface="+mj-lt"/>
              <a:buNone/>
              <a:tabLst/>
              <a:defRPr/>
            </a:pPr>
            <a:endParaRPr lang="en-US" dirty="0"/>
          </a:p>
        </p:txBody>
      </p:sp>
      <p:sp>
        <p:nvSpPr>
          <p:cNvPr id="32" name="Rectangle 31">
            <a:extLst>
              <a:ext uri="{FF2B5EF4-FFF2-40B4-BE49-F238E27FC236}">
                <a16:creationId xmlns:a16="http://schemas.microsoft.com/office/drawing/2014/main" id="{99909716-C7F4-2FD9-CE28-FA3E12E20402}"/>
              </a:ext>
            </a:extLst>
          </p:cNvPr>
          <p:cNvSpPr/>
          <p:nvPr userDrawn="1"/>
        </p:nvSpPr>
        <p:spPr>
          <a:xfrm>
            <a:off x="0" y="0"/>
            <a:ext cx="7559675" cy="1200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pic>
        <p:nvPicPr>
          <p:cNvPr id="44" name="Picture 43" descr="A picture containing text&#10;&#10;Description automatically generated">
            <a:extLst>
              <a:ext uri="{FF2B5EF4-FFF2-40B4-BE49-F238E27FC236}">
                <a16:creationId xmlns:a16="http://schemas.microsoft.com/office/drawing/2014/main" id="{F441FC61-DD0B-7C17-2636-1D0E7E1E5C7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86955" y="617125"/>
            <a:ext cx="1574630" cy="419675"/>
          </a:xfrm>
          <a:prstGeom prst="rect">
            <a:avLst/>
          </a:prstGeom>
        </p:spPr>
      </p:pic>
      <p:sp>
        <p:nvSpPr>
          <p:cNvPr id="45" name="TextBox 44">
            <a:extLst>
              <a:ext uri="{FF2B5EF4-FFF2-40B4-BE49-F238E27FC236}">
                <a16:creationId xmlns:a16="http://schemas.microsoft.com/office/drawing/2014/main" id="{C1E1BB0A-CD12-4C05-874B-86428760466B}"/>
              </a:ext>
            </a:extLst>
          </p:cNvPr>
          <p:cNvSpPr txBox="1"/>
          <p:nvPr userDrawn="1"/>
        </p:nvSpPr>
        <p:spPr>
          <a:xfrm>
            <a:off x="90827" y="143305"/>
            <a:ext cx="2869967" cy="292388"/>
          </a:xfrm>
          <a:prstGeom prst="rect">
            <a:avLst/>
          </a:prstGeom>
          <a:noFill/>
        </p:spPr>
        <p:txBody>
          <a:bodyPr wrap="square" rtlCol="0">
            <a:spAutoFit/>
          </a:bodyPr>
          <a:lstStyle/>
          <a:p>
            <a:r>
              <a:rPr lang="en-HK" sz="1300" b="1" dirty="0">
                <a:solidFill>
                  <a:schemeClr val="bg1"/>
                </a:solidFill>
                <a:latin typeface="Calibri" panose="020F0502020204030204" pitchFamily="34" charset="0"/>
                <a:cs typeface="Calibri" panose="020F0502020204030204" pitchFamily="34" charset="0"/>
              </a:rPr>
              <a:t>Co-organisers:</a:t>
            </a:r>
          </a:p>
        </p:txBody>
      </p:sp>
      <p:sp>
        <p:nvSpPr>
          <p:cNvPr id="46" name="TextBox 45">
            <a:extLst>
              <a:ext uri="{FF2B5EF4-FFF2-40B4-BE49-F238E27FC236}">
                <a16:creationId xmlns:a16="http://schemas.microsoft.com/office/drawing/2014/main" id="{C048F25B-AD7C-CDF6-8C43-D6CD20AA274D}"/>
              </a:ext>
            </a:extLst>
          </p:cNvPr>
          <p:cNvSpPr txBox="1"/>
          <p:nvPr userDrawn="1"/>
        </p:nvSpPr>
        <p:spPr>
          <a:xfrm>
            <a:off x="3448490" y="138386"/>
            <a:ext cx="2869967" cy="292388"/>
          </a:xfrm>
          <a:prstGeom prst="rect">
            <a:avLst/>
          </a:prstGeom>
          <a:noFill/>
        </p:spPr>
        <p:txBody>
          <a:bodyPr wrap="square" rtlCol="0">
            <a:spAutoFit/>
          </a:bodyPr>
          <a:lstStyle/>
          <a:p>
            <a:r>
              <a:rPr lang="en-HK" sz="1300" b="1" dirty="0">
                <a:solidFill>
                  <a:schemeClr val="bg1"/>
                </a:solidFill>
                <a:latin typeface="Calibri" panose="020F0502020204030204" pitchFamily="34" charset="0"/>
                <a:cs typeface="Calibri" panose="020F0502020204030204" pitchFamily="34" charset="0"/>
              </a:rPr>
              <a:t>Supporting Organisation:</a:t>
            </a:r>
          </a:p>
        </p:txBody>
      </p:sp>
      <p:sp>
        <p:nvSpPr>
          <p:cNvPr id="47" name="TextBox 46">
            <a:extLst>
              <a:ext uri="{FF2B5EF4-FFF2-40B4-BE49-F238E27FC236}">
                <a16:creationId xmlns:a16="http://schemas.microsoft.com/office/drawing/2014/main" id="{25DF6F97-122E-CDEA-5D1F-CC4A1506954B}"/>
              </a:ext>
            </a:extLst>
          </p:cNvPr>
          <p:cNvSpPr txBox="1"/>
          <p:nvPr userDrawn="1"/>
        </p:nvSpPr>
        <p:spPr>
          <a:xfrm>
            <a:off x="3454513" y="779676"/>
            <a:ext cx="1440255" cy="276999"/>
          </a:xfrm>
          <a:prstGeom prst="rect">
            <a:avLst/>
          </a:prstGeom>
          <a:noFill/>
        </p:spPr>
        <p:txBody>
          <a:bodyPr wrap="square" rtlCol="0">
            <a:spAutoFit/>
          </a:bodyPr>
          <a:lstStyle/>
          <a:p>
            <a:r>
              <a:rPr lang="en-HK" sz="1200" b="1" dirty="0">
                <a:solidFill>
                  <a:schemeClr val="bg1"/>
                </a:solidFill>
                <a:latin typeface="Calibri" panose="020F0502020204030204" pitchFamily="34" charset="0"/>
                <a:cs typeface="Calibri" panose="020F0502020204030204" pitchFamily="34" charset="0"/>
              </a:rPr>
              <a:t>Education Bureau</a:t>
            </a:r>
          </a:p>
        </p:txBody>
      </p:sp>
      <p:sp>
        <p:nvSpPr>
          <p:cNvPr id="50" name="TextBox 49">
            <a:extLst>
              <a:ext uri="{FF2B5EF4-FFF2-40B4-BE49-F238E27FC236}">
                <a16:creationId xmlns:a16="http://schemas.microsoft.com/office/drawing/2014/main" id="{55C2F0C4-0BCD-CE44-2BD9-B1CF7639B31F}"/>
              </a:ext>
            </a:extLst>
          </p:cNvPr>
          <p:cNvSpPr txBox="1"/>
          <p:nvPr userDrawn="1"/>
        </p:nvSpPr>
        <p:spPr>
          <a:xfrm>
            <a:off x="3448490" y="634126"/>
            <a:ext cx="1440255" cy="261610"/>
          </a:xfrm>
          <a:prstGeom prst="rect">
            <a:avLst/>
          </a:prstGeom>
          <a:noFill/>
        </p:spPr>
        <p:txBody>
          <a:bodyPr wrap="square" rtlCol="0">
            <a:spAutoFit/>
          </a:bodyPr>
          <a:lstStyle/>
          <a:p>
            <a:r>
              <a:rPr lang="zh-TW" altLang="en-US" sz="1100" b="1" dirty="0">
                <a:solidFill>
                  <a:schemeClr val="bg1"/>
                </a:solidFill>
              </a:rPr>
              <a:t>教育局</a:t>
            </a:r>
            <a:endParaRPr lang="en-HK" sz="1100" b="1" dirty="0">
              <a:solidFill>
                <a:schemeClr val="bg1"/>
              </a:solidFill>
            </a:endParaRPr>
          </a:p>
        </p:txBody>
      </p:sp>
      <p:sp>
        <p:nvSpPr>
          <p:cNvPr id="35" name="TextBox 34">
            <a:extLst>
              <a:ext uri="{FF2B5EF4-FFF2-40B4-BE49-F238E27FC236}">
                <a16:creationId xmlns:a16="http://schemas.microsoft.com/office/drawing/2014/main" id="{DDD63D59-0FAB-BBA1-5F0B-6641062AE8EB}"/>
              </a:ext>
            </a:extLst>
          </p:cNvPr>
          <p:cNvSpPr txBox="1"/>
          <p:nvPr userDrawn="1"/>
        </p:nvSpPr>
        <p:spPr>
          <a:xfrm>
            <a:off x="5377802" y="66125"/>
            <a:ext cx="2108999" cy="584775"/>
          </a:xfrm>
          <a:prstGeom prst="rect">
            <a:avLst/>
          </a:prstGeom>
          <a:noFill/>
        </p:spPr>
        <p:txBody>
          <a:bodyPr wrap="square">
            <a:spAutoFit/>
          </a:bodyPr>
          <a:lstStyle/>
          <a:p>
            <a:pPr algn="ctr"/>
            <a:r>
              <a:rPr lang="en-US" altLang="zh-TW" sz="1600" dirty="0">
                <a:ln w="0"/>
                <a:solidFill>
                  <a:schemeClr val="accent1"/>
                </a:solidFill>
                <a:effectLst>
                  <a:outerShdw blurRad="38100" dist="38100" dir="2700000" algn="tl">
                    <a:srgbClr val="000000">
                      <a:alpha val="43137"/>
                    </a:srgbClr>
                  </a:outerShdw>
                </a:effectLst>
              </a:rPr>
              <a:t>Emerging Technology Talk Series by YASHK</a:t>
            </a:r>
          </a:p>
        </p:txBody>
      </p:sp>
      <p:grpSp>
        <p:nvGrpSpPr>
          <p:cNvPr id="2" name="Group 1">
            <a:extLst>
              <a:ext uri="{FF2B5EF4-FFF2-40B4-BE49-F238E27FC236}">
                <a16:creationId xmlns:a16="http://schemas.microsoft.com/office/drawing/2014/main" id="{72279EA2-B2E3-7126-AF19-55FCA19BCB66}"/>
              </a:ext>
            </a:extLst>
          </p:cNvPr>
          <p:cNvGrpSpPr>
            <a:grpSpLocks noChangeAspect="1"/>
          </p:cNvGrpSpPr>
          <p:nvPr userDrawn="1"/>
        </p:nvGrpSpPr>
        <p:grpSpPr>
          <a:xfrm>
            <a:off x="5929381" y="657498"/>
            <a:ext cx="1005840" cy="973707"/>
            <a:chOff x="2363174" y="7218542"/>
            <a:chExt cx="3128395" cy="3001652"/>
          </a:xfrm>
        </p:grpSpPr>
        <p:sp>
          <p:nvSpPr>
            <p:cNvPr id="3" name="Teardrop 2">
              <a:extLst>
                <a:ext uri="{FF2B5EF4-FFF2-40B4-BE49-F238E27FC236}">
                  <a16:creationId xmlns:a16="http://schemas.microsoft.com/office/drawing/2014/main" id="{7065859D-ADEB-3D79-D5A6-05B04D044E91}"/>
                </a:ext>
              </a:extLst>
            </p:cNvPr>
            <p:cNvSpPr/>
            <p:nvPr userDrawn="1"/>
          </p:nvSpPr>
          <p:spPr>
            <a:xfrm rot="12600000">
              <a:off x="4167545" y="7913339"/>
              <a:ext cx="1324024" cy="1314557"/>
            </a:xfrm>
            <a:prstGeom prst="teardrop">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sp>
          <p:nvSpPr>
            <p:cNvPr id="4" name="Teardrop 3">
              <a:extLst>
                <a:ext uri="{FF2B5EF4-FFF2-40B4-BE49-F238E27FC236}">
                  <a16:creationId xmlns:a16="http://schemas.microsoft.com/office/drawing/2014/main" id="{3C34F2E9-58F5-86DB-2E93-624402D1133A}"/>
                </a:ext>
              </a:extLst>
            </p:cNvPr>
            <p:cNvSpPr/>
            <p:nvPr userDrawn="1"/>
          </p:nvSpPr>
          <p:spPr>
            <a:xfrm rot="16728223">
              <a:off x="3817853" y="8900904"/>
              <a:ext cx="1314557" cy="1324024"/>
            </a:xfrm>
            <a:prstGeom prst="teardrop">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p>
          </p:txBody>
        </p:sp>
        <p:sp>
          <p:nvSpPr>
            <p:cNvPr id="5" name="Teardrop 4">
              <a:extLst>
                <a:ext uri="{FF2B5EF4-FFF2-40B4-BE49-F238E27FC236}">
                  <a16:creationId xmlns:a16="http://schemas.microsoft.com/office/drawing/2014/main" id="{8BD9EFB4-AE71-C9A2-8D49-4A5F18343586}"/>
                </a:ext>
              </a:extLst>
            </p:cNvPr>
            <p:cNvSpPr/>
            <p:nvPr userDrawn="1"/>
          </p:nvSpPr>
          <p:spPr>
            <a:xfrm rot="21056214">
              <a:off x="2715815" y="8903159"/>
              <a:ext cx="1324024" cy="1314557"/>
            </a:xfrm>
            <a:prstGeom prst="teardrop">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sp>
          <p:nvSpPr>
            <p:cNvPr id="6" name="Teardrop 5">
              <a:extLst>
                <a:ext uri="{FF2B5EF4-FFF2-40B4-BE49-F238E27FC236}">
                  <a16:creationId xmlns:a16="http://schemas.microsoft.com/office/drawing/2014/main" id="{812D49DD-B404-626A-89B0-8665A5C84A66}"/>
                </a:ext>
              </a:extLst>
            </p:cNvPr>
            <p:cNvSpPr/>
            <p:nvPr userDrawn="1"/>
          </p:nvSpPr>
          <p:spPr>
            <a:xfrm rot="3600000">
              <a:off x="2367907" y="7908604"/>
              <a:ext cx="1314557" cy="1324024"/>
            </a:xfrm>
            <a:prstGeom prst="teardrop">
              <a:avLst/>
            </a:prstGeom>
            <a:solidFill>
              <a:srgbClr val="4E6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sp>
          <p:nvSpPr>
            <p:cNvPr id="8" name="Freeform: Shape 7">
              <a:extLst>
                <a:ext uri="{FF2B5EF4-FFF2-40B4-BE49-F238E27FC236}">
                  <a16:creationId xmlns:a16="http://schemas.microsoft.com/office/drawing/2014/main" id="{5A425A7E-8DE6-3289-2BC4-6C07CB0D4E6E}"/>
                </a:ext>
              </a:extLst>
            </p:cNvPr>
            <p:cNvSpPr/>
            <p:nvPr userDrawn="1"/>
          </p:nvSpPr>
          <p:spPr>
            <a:xfrm rot="8100000">
              <a:off x="3263651" y="7218542"/>
              <a:ext cx="1324024" cy="1314557"/>
            </a:xfrm>
            <a:custGeom>
              <a:avLst/>
              <a:gdLst>
                <a:gd name="connsiteX0" fmla="*/ 290741 w 1985302"/>
                <a:gd name="connsiteY0" fmla="*/ 1694561 h 1985302"/>
                <a:gd name="connsiteX1" fmla="*/ 0 w 1985302"/>
                <a:gd name="connsiteY1" fmla="*/ 992651 h 1985302"/>
                <a:gd name="connsiteX2" fmla="*/ 361233 w 1985302"/>
                <a:gd name="connsiteY2" fmla="*/ 226673 h 1985302"/>
                <a:gd name="connsiteX3" fmla="*/ 387674 w 1985302"/>
                <a:gd name="connsiteY3" fmla="*/ 206901 h 1985302"/>
                <a:gd name="connsiteX4" fmla="*/ 447948 w 1985302"/>
                <a:gd name="connsiteY4" fmla="*/ 230994 h 1985302"/>
                <a:gd name="connsiteX5" fmla="*/ 1027915 w 1985302"/>
                <a:gd name="connsiteY5" fmla="*/ 251102 h 1985302"/>
                <a:gd name="connsiteX6" fmla="*/ 1965041 w 1985302"/>
                <a:gd name="connsiteY6" fmla="*/ 0 h 1985302"/>
                <a:gd name="connsiteX7" fmla="*/ 1985302 w 1985302"/>
                <a:gd name="connsiteY7" fmla="*/ 0 h 1985302"/>
                <a:gd name="connsiteX8" fmla="*/ 1985302 w 1985302"/>
                <a:gd name="connsiteY8" fmla="*/ 992651 h 1985302"/>
                <a:gd name="connsiteX9" fmla="*/ 992651 w 1985302"/>
                <a:gd name="connsiteY9" fmla="*/ 1985302 h 1985302"/>
                <a:gd name="connsiteX10" fmla="*/ 290741 w 1985302"/>
                <a:gd name="connsiteY10" fmla="*/ 1694561 h 198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5302" h="1985302">
                  <a:moveTo>
                    <a:pt x="290741" y="1694561"/>
                  </a:moveTo>
                  <a:cubicBezTo>
                    <a:pt x="111106" y="1514927"/>
                    <a:pt x="0" y="1266764"/>
                    <a:pt x="0" y="992651"/>
                  </a:cubicBezTo>
                  <a:cubicBezTo>
                    <a:pt x="0" y="684274"/>
                    <a:pt x="140619" y="408740"/>
                    <a:pt x="361233" y="226673"/>
                  </a:cubicBezTo>
                  <a:lnTo>
                    <a:pt x="387674" y="206901"/>
                  </a:lnTo>
                  <a:lnTo>
                    <a:pt x="447948" y="230994"/>
                  </a:lnTo>
                  <a:cubicBezTo>
                    <a:pt x="628680" y="293375"/>
                    <a:pt x="829335" y="304311"/>
                    <a:pt x="1027915" y="251102"/>
                  </a:cubicBezTo>
                  <a:lnTo>
                    <a:pt x="1965041" y="0"/>
                  </a:lnTo>
                  <a:lnTo>
                    <a:pt x="1985302" y="0"/>
                  </a:lnTo>
                  <a:lnTo>
                    <a:pt x="1985302" y="992651"/>
                  </a:lnTo>
                  <a:cubicBezTo>
                    <a:pt x="1985302" y="1540877"/>
                    <a:pt x="1540877" y="1985302"/>
                    <a:pt x="992651" y="1985302"/>
                  </a:cubicBezTo>
                  <a:cubicBezTo>
                    <a:pt x="718538" y="1985302"/>
                    <a:pt x="470375" y="1874196"/>
                    <a:pt x="290741" y="1694561"/>
                  </a:cubicBezTo>
                  <a:close/>
                </a:path>
              </a:pathLst>
            </a:cu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sp>
          <p:nvSpPr>
            <p:cNvPr id="9" name="Rounded Rectangle 51">
              <a:extLst>
                <a:ext uri="{FF2B5EF4-FFF2-40B4-BE49-F238E27FC236}">
                  <a16:creationId xmlns:a16="http://schemas.microsoft.com/office/drawing/2014/main" id="{39573D4A-F2C4-BDDD-4CE6-BD0C2D3B4A2F}"/>
                </a:ext>
              </a:extLst>
            </p:cNvPr>
            <p:cNvSpPr/>
            <p:nvPr userDrawn="1"/>
          </p:nvSpPr>
          <p:spPr>
            <a:xfrm rot="16200000" flipH="1">
              <a:off x="3177607" y="9418791"/>
              <a:ext cx="398998" cy="393387"/>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3200" dirty="0">
                <a:solidFill>
                  <a:schemeClr val="tx1"/>
                </a:solidFill>
              </a:endParaRPr>
            </a:p>
          </p:txBody>
        </p:sp>
        <p:sp>
          <p:nvSpPr>
            <p:cNvPr id="10" name="Trapezoid 28">
              <a:extLst>
                <a:ext uri="{FF2B5EF4-FFF2-40B4-BE49-F238E27FC236}">
                  <a16:creationId xmlns:a16="http://schemas.microsoft.com/office/drawing/2014/main" id="{DB09DD64-BF8A-6875-77B7-10B28029A8B5}"/>
                </a:ext>
              </a:extLst>
            </p:cNvPr>
            <p:cNvSpPr>
              <a:spLocks noChangeAspect="1"/>
            </p:cNvSpPr>
            <p:nvPr userDrawn="1"/>
          </p:nvSpPr>
          <p:spPr>
            <a:xfrm>
              <a:off x="2858645" y="8362082"/>
              <a:ext cx="289332" cy="384758"/>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3200" dirty="0"/>
            </a:p>
          </p:txBody>
        </p:sp>
        <p:pic>
          <p:nvPicPr>
            <p:cNvPr id="11" name="Graphic 18" descr="Shield Tick with solid fill">
              <a:extLst>
                <a:ext uri="{FF2B5EF4-FFF2-40B4-BE49-F238E27FC236}">
                  <a16:creationId xmlns:a16="http://schemas.microsoft.com/office/drawing/2014/main" id="{896000D6-F74B-68CE-C666-CBDFBECC5F9F}"/>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621352" y="7612509"/>
              <a:ext cx="622989" cy="618534"/>
            </a:xfrm>
            <a:prstGeom prst="rect">
              <a:avLst/>
            </a:prstGeom>
          </p:spPr>
        </p:pic>
        <p:pic>
          <p:nvPicPr>
            <p:cNvPr id="12" name="Graphic 19" descr="Hero Male with solid fill">
              <a:extLst>
                <a:ext uri="{FF2B5EF4-FFF2-40B4-BE49-F238E27FC236}">
                  <a16:creationId xmlns:a16="http://schemas.microsoft.com/office/drawing/2014/main" id="{02FB5251-AAB7-9BF1-4EA5-3E40A976E5EF}"/>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75787" y="8362081"/>
              <a:ext cx="415476" cy="412504"/>
            </a:xfrm>
            <a:prstGeom prst="rect">
              <a:avLst/>
            </a:prstGeom>
          </p:spPr>
        </p:pic>
        <p:sp>
          <p:nvSpPr>
            <p:cNvPr id="13" name="Rectangle 7">
              <a:extLst>
                <a:ext uri="{FF2B5EF4-FFF2-40B4-BE49-F238E27FC236}">
                  <a16:creationId xmlns:a16="http://schemas.microsoft.com/office/drawing/2014/main" id="{C12BC19E-E517-30EB-9D15-4519C571F780}"/>
                </a:ext>
              </a:extLst>
            </p:cNvPr>
            <p:cNvSpPr/>
            <p:nvPr userDrawn="1"/>
          </p:nvSpPr>
          <p:spPr>
            <a:xfrm rot="18900000">
              <a:off x="4456328" y="9388527"/>
              <a:ext cx="164756" cy="37374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3200">
                <a:solidFill>
                  <a:srgbClr val="93D07D"/>
                </a:solidFill>
              </a:endParaRPr>
            </a:p>
          </p:txBody>
        </p:sp>
      </p:grpSp>
      <p:pic>
        <p:nvPicPr>
          <p:cNvPr id="16" name="Picture 15" descr="A black background with blue text&#10;&#10;Description automatically generated">
            <a:extLst>
              <a:ext uri="{FF2B5EF4-FFF2-40B4-BE49-F238E27FC236}">
                <a16:creationId xmlns:a16="http://schemas.microsoft.com/office/drawing/2014/main" id="{85E242AE-D9FC-C312-0670-7B9E58F9B35F}"/>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60565" y="625689"/>
            <a:ext cx="1672811" cy="403197"/>
          </a:xfrm>
          <a:prstGeom prst="rect">
            <a:avLst/>
          </a:prstGeom>
        </p:spPr>
      </p:pic>
    </p:spTree>
    <p:extLst>
      <p:ext uri="{BB962C8B-B14F-4D97-AF65-F5344CB8AC3E}">
        <p14:creationId xmlns:p14="http://schemas.microsoft.com/office/powerpoint/2010/main" val="1158447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traPage">
    <p:spTree>
      <p:nvGrpSpPr>
        <p:cNvPr id="1" name=""/>
        <p:cNvGrpSpPr/>
        <p:nvPr/>
      </p:nvGrpSpPr>
      <p:grpSpPr>
        <a:xfrm>
          <a:off x="0" y="0"/>
          <a:ext cx="0" cy="0"/>
          <a:chOff x="0" y="0"/>
          <a:chExt cx="0" cy="0"/>
        </a:xfrm>
      </p:grpSpPr>
      <p:sp>
        <p:nvSpPr>
          <p:cNvPr id="2" name="AutoShape 24">
            <a:extLst>
              <a:ext uri="{FF2B5EF4-FFF2-40B4-BE49-F238E27FC236}">
                <a16:creationId xmlns:a16="http://schemas.microsoft.com/office/drawing/2014/main" id="{E4C45880-560A-7608-8C39-0868E46159F6}"/>
              </a:ext>
            </a:extLst>
          </p:cNvPr>
          <p:cNvSpPr>
            <a:spLocks/>
          </p:cNvSpPr>
          <p:nvPr userDrawn="1"/>
        </p:nvSpPr>
        <p:spPr bwMode="auto">
          <a:xfrm>
            <a:off x="4505741" y="2588"/>
            <a:ext cx="2626460" cy="2117781"/>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rgbClr val="A5C7E5"/>
          </a:solidFill>
          <a:ln>
            <a:noFill/>
          </a:ln>
        </p:spPr>
        <p:txBody>
          <a:bodyPr rot="0" vert="horz" wrap="square" lIns="91440" tIns="45720" rIns="91440" bIns="45720" anchor="t" anchorCtr="0" upright="1">
            <a:noAutofit/>
          </a:bodyPr>
          <a:lstStyle/>
          <a:p>
            <a:endParaRPr lang="en-US" sz="1116" dirty="0"/>
          </a:p>
        </p:txBody>
      </p:sp>
      <p:sp>
        <p:nvSpPr>
          <p:cNvPr id="3" name="Freeform 8">
            <a:extLst>
              <a:ext uri="{FF2B5EF4-FFF2-40B4-BE49-F238E27FC236}">
                <a16:creationId xmlns:a16="http://schemas.microsoft.com/office/drawing/2014/main" id="{96137A3C-92A1-C358-EDC8-207E9AA8BBD4}"/>
              </a:ext>
            </a:extLst>
          </p:cNvPr>
          <p:cNvSpPr>
            <a:spLocks/>
          </p:cNvSpPr>
          <p:nvPr userDrawn="1"/>
        </p:nvSpPr>
        <p:spPr bwMode="auto">
          <a:xfrm>
            <a:off x="6258671" y="2588"/>
            <a:ext cx="868390" cy="420714"/>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lumMod val="20000"/>
              <a:lumOff val="80000"/>
            </a:schemeClr>
          </a:solidFill>
          <a:ln>
            <a:noFill/>
          </a:ln>
        </p:spPr>
        <p:txBody>
          <a:bodyPr rot="0" vert="horz" wrap="square" lIns="91440" tIns="45720" rIns="91440" bIns="45720" anchor="t" anchorCtr="0" upright="1">
            <a:noAutofit/>
          </a:bodyPr>
          <a:lstStyle/>
          <a:p>
            <a:endParaRPr lang="en-US" sz="1116" dirty="0"/>
          </a:p>
        </p:txBody>
      </p:sp>
      <p:sp>
        <p:nvSpPr>
          <p:cNvPr id="4" name="Freeform 7">
            <a:extLst>
              <a:ext uri="{FF2B5EF4-FFF2-40B4-BE49-F238E27FC236}">
                <a16:creationId xmlns:a16="http://schemas.microsoft.com/office/drawing/2014/main" id="{E0327CA4-DD49-D35C-A53D-C88A78359E45}"/>
              </a:ext>
            </a:extLst>
          </p:cNvPr>
          <p:cNvSpPr>
            <a:spLocks/>
          </p:cNvSpPr>
          <p:nvPr userDrawn="1"/>
        </p:nvSpPr>
        <p:spPr bwMode="auto">
          <a:xfrm>
            <a:off x="4939569" y="846858"/>
            <a:ext cx="1315432" cy="1273511"/>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tx2">
              <a:lumMod val="90000"/>
            </a:schemeClr>
          </a:solidFill>
          <a:ln>
            <a:noFill/>
          </a:ln>
        </p:spPr>
        <p:txBody>
          <a:bodyPr rot="0" vert="horz" wrap="square" lIns="91440" tIns="45720" rIns="91440" bIns="45720" anchor="t" anchorCtr="0" upright="1">
            <a:noAutofit/>
          </a:bodyPr>
          <a:lstStyle/>
          <a:p>
            <a:endParaRPr lang="en-US" sz="1116" dirty="0"/>
          </a:p>
        </p:txBody>
      </p:sp>
      <p:sp>
        <p:nvSpPr>
          <p:cNvPr id="5" name="Freeform 9">
            <a:extLst>
              <a:ext uri="{FF2B5EF4-FFF2-40B4-BE49-F238E27FC236}">
                <a16:creationId xmlns:a16="http://schemas.microsoft.com/office/drawing/2014/main" id="{963CBEFA-2931-4FE5-D353-2F4708331C4B}"/>
              </a:ext>
            </a:extLst>
          </p:cNvPr>
          <p:cNvSpPr>
            <a:spLocks/>
          </p:cNvSpPr>
          <p:nvPr userDrawn="1"/>
        </p:nvSpPr>
        <p:spPr bwMode="auto">
          <a:xfrm>
            <a:off x="5377802" y="422591"/>
            <a:ext cx="1315432" cy="1273511"/>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accent3">
              <a:lumMod val="20000"/>
              <a:lumOff val="80000"/>
            </a:schemeClr>
          </a:solidFill>
          <a:ln>
            <a:noFill/>
          </a:ln>
        </p:spPr>
        <p:txBody>
          <a:bodyPr rot="0" vert="horz" wrap="square" lIns="91440" tIns="45720" rIns="91440" bIns="45720" anchor="t" anchorCtr="0" upright="1">
            <a:noAutofit/>
          </a:bodyPr>
          <a:lstStyle/>
          <a:p>
            <a:endParaRPr lang="en-US" sz="1116" dirty="0"/>
          </a:p>
        </p:txBody>
      </p:sp>
      <p:sp>
        <p:nvSpPr>
          <p:cNvPr id="6" name="Freeform 10">
            <a:extLst>
              <a:ext uri="{FF2B5EF4-FFF2-40B4-BE49-F238E27FC236}">
                <a16:creationId xmlns:a16="http://schemas.microsoft.com/office/drawing/2014/main" id="{D0128FBC-3520-8212-5433-F0A4E88C2F65}"/>
              </a:ext>
            </a:extLst>
          </p:cNvPr>
          <p:cNvSpPr>
            <a:spLocks/>
          </p:cNvSpPr>
          <p:nvPr userDrawn="1"/>
        </p:nvSpPr>
        <p:spPr bwMode="auto">
          <a:xfrm>
            <a:off x="6689548" y="422591"/>
            <a:ext cx="876481" cy="169777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 name="connsiteX0" fmla="*/ 10000 w 10000"/>
              <a:gd name="connsiteY0" fmla="*/ 5002 h 10000"/>
              <a:gd name="connsiteX1" fmla="*/ 4998 w 10000"/>
              <a:gd name="connsiteY1" fmla="*/ 0 h 10000"/>
              <a:gd name="connsiteX2" fmla="*/ 0 w 10000"/>
              <a:gd name="connsiteY2" fmla="*/ 5002 h 10000"/>
              <a:gd name="connsiteX3" fmla="*/ 4998 w 10000"/>
              <a:gd name="connsiteY3" fmla="*/ 10000 h 10000"/>
              <a:gd name="connsiteX0" fmla="*/ 4998 w 4998"/>
              <a:gd name="connsiteY0" fmla="*/ 0 h 10000"/>
              <a:gd name="connsiteX1" fmla="*/ 0 w 4998"/>
              <a:gd name="connsiteY1" fmla="*/ 5002 h 10000"/>
              <a:gd name="connsiteX2" fmla="*/ 4998 w 4998"/>
              <a:gd name="connsiteY2" fmla="*/ 10000 h 10000"/>
            </a:gdLst>
            <a:ahLst/>
            <a:cxnLst>
              <a:cxn ang="0">
                <a:pos x="connsiteX0" y="connsiteY0"/>
              </a:cxn>
              <a:cxn ang="0">
                <a:pos x="connsiteX1" y="connsiteY1"/>
              </a:cxn>
              <a:cxn ang="0">
                <a:pos x="connsiteX2" y="connsiteY2"/>
              </a:cxn>
            </a:cxnLst>
            <a:rect l="l" t="t" r="r" b="b"/>
            <a:pathLst>
              <a:path w="4998" h="10000">
                <a:moveTo>
                  <a:pt x="4998" y="0"/>
                </a:moveTo>
                <a:lnTo>
                  <a:pt x="0" y="5002"/>
                </a:lnTo>
                <a:lnTo>
                  <a:pt x="4998" y="10000"/>
                </a:lnTo>
              </a:path>
            </a:pathLst>
          </a:custGeom>
          <a:solidFill>
            <a:schemeClr val="accent5">
              <a:lumMod val="20000"/>
              <a:lumOff val="80000"/>
            </a:schemeClr>
          </a:solidFill>
          <a:ln>
            <a:noFill/>
          </a:ln>
        </p:spPr>
        <p:txBody>
          <a:bodyPr rot="0" vert="horz" wrap="square" lIns="91440" tIns="45720" rIns="91440" bIns="45720" anchor="t" anchorCtr="0" upright="1">
            <a:noAutofit/>
          </a:bodyPr>
          <a:lstStyle/>
          <a:p>
            <a:endParaRPr lang="en-US" sz="1116" dirty="0"/>
          </a:p>
        </p:txBody>
      </p:sp>
      <p:sp>
        <p:nvSpPr>
          <p:cNvPr id="7" name="Rectangle 6">
            <a:extLst>
              <a:ext uri="{FF2B5EF4-FFF2-40B4-BE49-F238E27FC236}">
                <a16:creationId xmlns:a16="http://schemas.microsoft.com/office/drawing/2014/main" id="{25A7C4FC-E324-7857-A971-65D7727E9C88}"/>
              </a:ext>
            </a:extLst>
          </p:cNvPr>
          <p:cNvSpPr/>
          <p:nvPr userDrawn="1"/>
        </p:nvSpPr>
        <p:spPr>
          <a:xfrm>
            <a:off x="0" y="0"/>
            <a:ext cx="7559675" cy="1200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pic>
        <p:nvPicPr>
          <p:cNvPr id="9" name="Picture 8" descr="A picture containing text&#10;&#10;Description automatically generated">
            <a:extLst>
              <a:ext uri="{FF2B5EF4-FFF2-40B4-BE49-F238E27FC236}">
                <a16:creationId xmlns:a16="http://schemas.microsoft.com/office/drawing/2014/main" id="{E6458390-85D1-769B-A8BF-67BA311D8C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2410" y="618607"/>
            <a:ext cx="1595428" cy="425218"/>
          </a:xfrm>
          <a:prstGeom prst="rect">
            <a:avLst/>
          </a:prstGeom>
        </p:spPr>
      </p:pic>
      <p:sp>
        <p:nvSpPr>
          <p:cNvPr id="10" name="TextBox 9">
            <a:extLst>
              <a:ext uri="{FF2B5EF4-FFF2-40B4-BE49-F238E27FC236}">
                <a16:creationId xmlns:a16="http://schemas.microsoft.com/office/drawing/2014/main" id="{31C22035-B441-BA07-2BF2-501E177B4497}"/>
              </a:ext>
            </a:extLst>
          </p:cNvPr>
          <p:cNvSpPr txBox="1"/>
          <p:nvPr userDrawn="1"/>
        </p:nvSpPr>
        <p:spPr>
          <a:xfrm>
            <a:off x="368533" y="157166"/>
            <a:ext cx="2869967" cy="292388"/>
          </a:xfrm>
          <a:prstGeom prst="rect">
            <a:avLst/>
          </a:prstGeom>
          <a:noFill/>
        </p:spPr>
        <p:txBody>
          <a:bodyPr wrap="square" rtlCol="0">
            <a:spAutoFit/>
          </a:bodyPr>
          <a:lstStyle/>
          <a:p>
            <a:r>
              <a:rPr lang="en-HK" sz="1300" b="1" dirty="0">
                <a:solidFill>
                  <a:schemeClr val="bg1"/>
                </a:solidFill>
                <a:latin typeface="Calibri" panose="020F0502020204030204" pitchFamily="34" charset="0"/>
                <a:cs typeface="Calibri" panose="020F0502020204030204" pitchFamily="34" charset="0"/>
              </a:rPr>
              <a:t>Co-organisers:</a:t>
            </a:r>
          </a:p>
        </p:txBody>
      </p:sp>
      <p:sp>
        <p:nvSpPr>
          <p:cNvPr id="11" name="TextBox 10">
            <a:extLst>
              <a:ext uri="{FF2B5EF4-FFF2-40B4-BE49-F238E27FC236}">
                <a16:creationId xmlns:a16="http://schemas.microsoft.com/office/drawing/2014/main" id="{D3532E04-BCDC-3063-9E16-62BA57F952E1}"/>
              </a:ext>
            </a:extLst>
          </p:cNvPr>
          <p:cNvSpPr txBox="1"/>
          <p:nvPr userDrawn="1"/>
        </p:nvSpPr>
        <p:spPr>
          <a:xfrm>
            <a:off x="3435081" y="151153"/>
            <a:ext cx="2869967" cy="292388"/>
          </a:xfrm>
          <a:prstGeom prst="rect">
            <a:avLst/>
          </a:prstGeom>
          <a:noFill/>
        </p:spPr>
        <p:txBody>
          <a:bodyPr wrap="square" rtlCol="0">
            <a:spAutoFit/>
          </a:bodyPr>
          <a:lstStyle/>
          <a:p>
            <a:r>
              <a:rPr lang="en-HK" sz="1300" b="1" dirty="0">
                <a:solidFill>
                  <a:schemeClr val="bg1"/>
                </a:solidFill>
                <a:latin typeface="Calibri" panose="020F0502020204030204" pitchFamily="34" charset="0"/>
                <a:cs typeface="Calibri" panose="020F0502020204030204" pitchFamily="34" charset="0"/>
              </a:rPr>
              <a:t>Supporting Organisation:</a:t>
            </a:r>
          </a:p>
        </p:txBody>
      </p:sp>
      <p:sp>
        <p:nvSpPr>
          <p:cNvPr id="12" name="TextBox 11">
            <a:extLst>
              <a:ext uri="{FF2B5EF4-FFF2-40B4-BE49-F238E27FC236}">
                <a16:creationId xmlns:a16="http://schemas.microsoft.com/office/drawing/2014/main" id="{1706908C-FE7E-0F58-F511-D10D31E6A832}"/>
              </a:ext>
            </a:extLst>
          </p:cNvPr>
          <p:cNvSpPr txBox="1"/>
          <p:nvPr userDrawn="1"/>
        </p:nvSpPr>
        <p:spPr>
          <a:xfrm>
            <a:off x="3415124" y="766101"/>
            <a:ext cx="1440255" cy="276999"/>
          </a:xfrm>
          <a:prstGeom prst="rect">
            <a:avLst/>
          </a:prstGeom>
          <a:noFill/>
        </p:spPr>
        <p:txBody>
          <a:bodyPr wrap="square" rtlCol="0">
            <a:spAutoFit/>
          </a:bodyPr>
          <a:lstStyle/>
          <a:p>
            <a:r>
              <a:rPr lang="en-HK" sz="1200" b="1" dirty="0">
                <a:solidFill>
                  <a:schemeClr val="bg1"/>
                </a:solidFill>
                <a:latin typeface="Calibri" panose="020F0502020204030204" pitchFamily="34" charset="0"/>
                <a:cs typeface="Calibri" panose="020F0502020204030204" pitchFamily="34" charset="0"/>
              </a:rPr>
              <a:t>Education Bureau</a:t>
            </a:r>
          </a:p>
        </p:txBody>
      </p:sp>
      <p:sp>
        <p:nvSpPr>
          <p:cNvPr id="13" name="TextBox 12">
            <a:extLst>
              <a:ext uri="{FF2B5EF4-FFF2-40B4-BE49-F238E27FC236}">
                <a16:creationId xmlns:a16="http://schemas.microsoft.com/office/drawing/2014/main" id="{EC6F4CEB-F6D0-7F82-513E-B4F8B85793C5}"/>
              </a:ext>
            </a:extLst>
          </p:cNvPr>
          <p:cNvSpPr txBox="1"/>
          <p:nvPr userDrawn="1"/>
        </p:nvSpPr>
        <p:spPr>
          <a:xfrm>
            <a:off x="3422943" y="608377"/>
            <a:ext cx="1440255" cy="261610"/>
          </a:xfrm>
          <a:prstGeom prst="rect">
            <a:avLst/>
          </a:prstGeom>
          <a:noFill/>
        </p:spPr>
        <p:txBody>
          <a:bodyPr wrap="square" rtlCol="0">
            <a:spAutoFit/>
          </a:bodyPr>
          <a:lstStyle/>
          <a:p>
            <a:r>
              <a:rPr lang="zh-TW" altLang="en-US" sz="1100" b="1" dirty="0">
                <a:solidFill>
                  <a:schemeClr val="bg1"/>
                </a:solidFill>
              </a:rPr>
              <a:t>教育局</a:t>
            </a:r>
            <a:endParaRPr lang="en-HK" sz="1100" b="1" dirty="0">
              <a:solidFill>
                <a:schemeClr val="bg1"/>
              </a:solidFill>
            </a:endParaRPr>
          </a:p>
        </p:txBody>
      </p:sp>
      <p:grpSp>
        <p:nvGrpSpPr>
          <p:cNvPr id="14" name="Group 13">
            <a:extLst>
              <a:ext uri="{FF2B5EF4-FFF2-40B4-BE49-F238E27FC236}">
                <a16:creationId xmlns:a16="http://schemas.microsoft.com/office/drawing/2014/main" id="{1EE5F825-BB2A-37E6-1432-F64D1DA5013A}"/>
              </a:ext>
            </a:extLst>
          </p:cNvPr>
          <p:cNvGrpSpPr/>
          <p:nvPr userDrawn="1"/>
        </p:nvGrpSpPr>
        <p:grpSpPr>
          <a:xfrm>
            <a:off x="6374898" y="131766"/>
            <a:ext cx="779391" cy="919639"/>
            <a:chOff x="6398648" y="123223"/>
            <a:chExt cx="779391" cy="919639"/>
          </a:xfrm>
          <a:effectLst>
            <a:outerShdw blurRad="50800" dist="38100" dir="2700000" algn="tl" rotWithShape="0">
              <a:prstClr val="black">
                <a:alpha val="40000"/>
              </a:prstClr>
            </a:outerShdw>
          </a:effectLst>
        </p:grpSpPr>
        <p:sp>
          <p:nvSpPr>
            <p:cNvPr id="15" name="Freeform 2">
              <a:extLst>
                <a:ext uri="{FF2B5EF4-FFF2-40B4-BE49-F238E27FC236}">
                  <a16:creationId xmlns:a16="http://schemas.microsoft.com/office/drawing/2014/main" id="{82A87809-C22D-38E5-7D03-774CDA5C0218}"/>
                </a:ext>
              </a:extLst>
            </p:cNvPr>
            <p:cNvSpPr/>
            <p:nvPr/>
          </p:nvSpPr>
          <p:spPr>
            <a:xfrm flipH="1">
              <a:off x="6767804" y="641914"/>
              <a:ext cx="410235" cy="400948"/>
            </a:xfrm>
            <a:custGeom>
              <a:avLst/>
              <a:gdLst/>
              <a:ahLst/>
              <a:cxnLst/>
              <a:rect l="l" t="t" r="r" b="b"/>
              <a:pathLst>
                <a:path w="1572390" h="1536794">
                  <a:moveTo>
                    <a:pt x="1248143" y="0"/>
                  </a:moveTo>
                  <a:lnTo>
                    <a:pt x="879865" y="0"/>
                  </a:lnTo>
                  <a:cubicBezTo>
                    <a:pt x="929255" y="93876"/>
                    <a:pt x="906134" y="209735"/>
                    <a:pt x="824277" y="278532"/>
                  </a:cubicBezTo>
                  <a:cubicBezTo>
                    <a:pt x="739889" y="349455"/>
                    <a:pt x="616971" y="350279"/>
                    <a:pt x="531641" y="280492"/>
                  </a:cubicBezTo>
                  <a:cubicBezTo>
                    <a:pt x="448125" y="212189"/>
                    <a:pt x="423759" y="95175"/>
                    <a:pt x="473243" y="0"/>
                  </a:cubicBezTo>
                  <a:lnTo>
                    <a:pt x="0" y="0"/>
                  </a:lnTo>
                  <a:cubicBezTo>
                    <a:pt x="2104" y="26248"/>
                    <a:pt x="3963" y="56656"/>
                    <a:pt x="4027" y="94549"/>
                  </a:cubicBezTo>
                  <a:cubicBezTo>
                    <a:pt x="44267" y="236414"/>
                    <a:pt x="12272" y="293089"/>
                    <a:pt x="45740" y="420046"/>
                  </a:cubicBezTo>
                  <a:cubicBezTo>
                    <a:pt x="90589" y="583297"/>
                    <a:pt x="144467" y="663488"/>
                    <a:pt x="187059" y="752198"/>
                  </a:cubicBezTo>
                  <a:cubicBezTo>
                    <a:pt x="238977" y="877719"/>
                    <a:pt x="220919" y="903144"/>
                    <a:pt x="234462" y="971163"/>
                  </a:cubicBezTo>
                  <a:lnTo>
                    <a:pt x="284499" y="1004352"/>
                  </a:lnTo>
                  <a:cubicBezTo>
                    <a:pt x="262756" y="1087515"/>
                    <a:pt x="272618" y="1085489"/>
                    <a:pt x="268934" y="1153744"/>
                  </a:cubicBezTo>
                  <a:cubicBezTo>
                    <a:pt x="301414" y="1226245"/>
                    <a:pt x="306806" y="1243371"/>
                    <a:pt x="325743" y="1298834"/>
                  </a:cubicBezTo>
                  <a:lnTo>
                    <a:pt x="292823" y="1532264"/>
                  </a:lnTo>
                  <a:lnTo>
                    <a:pt x="1248143" y="1536794"/>
                  </a:lnTo>
                  <a:lnTo>
                    <a:pt x="1248143" y="816303"/>
                  </a:lnTo>
                  <a:lnTo>
                    <a:pt x="1250048" y="816303"/>
                  </a:lnTo>
                  <a:cubicBezTo>
                    <a:pt x="1280289" y="862546"/>
                    <a:pt x="1332969" y="891312"/>
                    <a:pt x="1392366" y="891312"/>
                  </a:cubicBezTo>
                  <a:cubicBezTo>
                    <a:pt x="1491791" y="891312"/>
                    <a:pt x="1572390" y="810714"/>
                    <a:pt x="1572390" y="711292"/>
                  </a:cubicBezTo>
                  <a:cubicBezTo>
                    <a:pt x="1572390" y="611869"/>
                    <a:pt x="1491791" y="531272"/>
                    <a:pt x="1392366" y="531272"/>
                  </a:cubicBezTo>
                  <a:cubicBezTo>
                    <a:pt x="1332969" y="531272"/>
                    <a:pt x="1280289" y="560037"/>
                    <a:pt x="1250048" y="606280"/>
                  </a:cubicBezTo>
                  <a:lnTo>
                    <a:pt x="1248143" y="606280"/>
                  </a:lnTo>
                  <a:close/>
                </a:path>
              </a:pathLst>
            </a:custGeom>
            <a:solidFill>
              <a:schemeClr val="tx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6" name="Freeform 5">
              <a:extLst>
                <a:ext uri="{FF2B5EF4-FFF2-40B4-BE49-F238E27FC236}">
                  <a16:creationId xmlns:a16="http://schemas.microsoft.com/office/drawing/2014/main" id="{1610EDE0-5E03-7B09-67DB-FB9ABEA5FC67}"/>
                </a:ext>
              </a:extLst>
            </p:cNvPr>
            <p:cNvSpPr/>
            <p:nvPr/>
          </p:nvSpPr>
          <p:spPr>
            <a:xfrm flipH="1">
              <a:off x="6398648" y="556426"/>
              <a:ext cx="443429" cy="486436"/>
            </a:xfrm>
            <a:custGeom>
              <a:avLst/>
              <a:gdLst/>
              <a:ahLst/>
              <a:cxnLst/>
              <a:rect l="l" t="t" r="r" b="b"/>
              <a:pathLst>
                <a:path w="1699617" h="1864460">
                  <a:moveTo>
                    <a:pt x="376148" y="1079562"/>
                  </a:moveTo>
                  <a:lnTo>
                    <a:pt x="473212" y="1132806"/>
                  </a:lnTo>
                  <a:cubicBezTo>
                    <a:pt x="540933" y="1181790"/>
                    <a:pt x="518358" y="1303186"/>
                    <a:pt x="457411" y="1313834"/>
                  </a:cubicBezTo>
                  <a:cubicBezTo>
                    <a:pt x="477727" y="1229354"/>
                    <a:pt x="489015" y="1200247"/>
                    <a:pt x="376148" y="1079562"/>
                  </a:cubicBezTo>
                  <a:close/>
                  <a:moveTo>
                    <a:pt x="652259" y="0"/>
                  </a:moveTo>
                  <a:cubicBezTo>
                    <a:pt x="552836" y="0"/>
                    <a:pt x="472239" y="80599"/>
                    <a:pt x="472239" y="180023"/>
                  </a:cubicBezTo>
                  <a:cubicBezTo>
                    <a:pt x="472239" y="239421"/>
                    <a:pt x="501005" y="292100"/>
                    <a:pt x="547247" y="322341"/>
                  </a:cubicBezTo>
                  <a:lnTo>
                    <a:pt x="547247" y="322657"/>
                  </a:lnTo>
                  <a:lnTo>
                    <a:pt x="0" y="322657"/>
                  </a:lnTo>
                  <a:lnTo>
                    <a:pt x="0" y="843255"/>
                  </a:lnTo>
                  <a:lnTo>
                    <a:pt x="6954" y="843255"/>
                  </a:lnTo>
                  <a:lnTo>
                    <a:pt x="6926" y="839169"/>
                  </a:lnTo>
                  <a:cubicBezTo>
                    <a:pt x="30943" y="825654"/>
                    <a:pt x="56514" y="816890"/>
                    <a:pt x="82470" y="812665"/>
                  </a:cubicBezTo>
                  <a:cubicBezTo>
                    <a:pt x="101937" y="809497"/>
                    <a:pt x="121620" y="808881"/>
                    <a:pt x="141026" y="810730"/>
                  </a:cubicBezTo>
                  <a:cubicBezTo>
                    <a:pt x="199244" y="816274"/>
                    <a:pt x="254964" y="843991"/>
                    <a:pt x="294859" y="891459"/>
                  </a:cubicBezTo>
                  <a:cubicBezTo>
                    <a:pt x="365782" y="975847"/>
                    <a:pt x="366606" y="1098765"/>
                    <a:pt x="296819" y="1184095"/>
                  </a:cubicBezTo>
                  <a:cubicBezTo>
                    <a:pt x="227032" y="1269425"/>
                    <a:pt x="106396" y="1293008"/>
                    <a:pt x="9613" y="1240238"/>
                  </a:cubicBezTo>
                  <a:lnTo>
                    <a:pt x="9613" y="1240154"/>
                  </a:lnTo>
                  <a:lnTo>
                    <a:pt x="0" y="1240154"/>
                  </a:lnTo>
                  <a:lnTo>
                    <a:pt x="0" y="1859451"/>
                  </a:lnTo>
                  <a:lnTo>
                    <a:pt x="1056476" y="1864460"/>
                  </a:lnTo>
                  <a:lnTo>
                    <a:pt x="1021064" y="1732948"/>
                  </a:lnTo>
                  <a:cubicBezTo>
                    <a:pt x="1062668" y="1770381"/>
                    <a:pt x="1045582" y="1769478"/>
                    <a:pt x="1096215" y="1779224"/>
                  </a:cubicBezTo>
                  <a:lnTo>
                    <a:pt x="1387597" y="1775455"/>
                  </a:lnTo>
                  <a:cubicBezTo>
                    <a:pt x="1620023" y="1726544"/>
                    <a:pt x="1631232" y="1630779"/>
                    <a:pt x="1698873" y="1477511"/>
                  </a:cubicBezTo>
                  <a:cubicBezTo>
                    <a:pt x="1704015" y="1325249"/>
                    <a:pt x="1682068" y="1279474"/>
                    <a:pt x="1646578" y="1174066"/>
                  </a:cubicBezTo>
                  <a:lnTo>
                    <a:pt x="1541989" y="1112392"/>
                  </a:lnTo>
                  <a:cubicBezTo>
                    <a:pt x="1474833" y="972375"/>
                    <a:pt x="1362532" y="772726"/>
                    <a:pt x="1295376" y="743457"/>
                  </a:cubicBezTo>
                  <a:cubicBezTo>
                    <a:pt x="1296959" y="711836"/>
                    <a:pt x="1318859" y="678086"/>
                    <a:pt x="1300126" y="648594"/>
                  </a:cubicBezTo>
                  <a:cubicBezTo>
                    <a:pt x="1273821" y="619636"/>
                    <a:pt x="1265576" y="631142"/>
                    <a:pt x="1243787" y="619222"/>
                  </a:cubicBezTo>
                  <a:lnTo>
                    <a:pt x="1253521" y="570548"/>
                  </a:lnTo>
                  <a:cubicBezTo>
                    <a:pt x="1220884" y="541841"/>
                    <a:pt x="1240165" y="564247"/>
                    <a:pt x="1214300" y="524891"/>
                  </a:cubicBezTo>
                  <a:lnTo>
                    <a:pt x="1216699" y="409841"/>
                  </a:lnTo>
                  <a:cubicBezTo>
                    <a:pt x="1196257" y="384432"/>
                    <a:pt x="1191618" y="386709"/>
                    <a:pt x="1155374" y="333613"/>
                  </a:cubicBezTo>
                  <a:cubicBezTo>
                    <a:pt x="1154246" y="330251"/>
                    <a:pt x="1153164" y="326621"/>
                    <a:pt x="1152469" y="322657"/>
                  </a:cubicBezTo>
                  <a:lnTo>
                    <a:pt x="757271" y="322657"/>
                  </a:lnTo>
                  <a:lnTo>
                    <a:pt x="757271" y="322341"/>
                  </a:lnTo>
                  <a:cubicBezTo>
                    <a:pt x="803514" y="292100"/>
                    <a:pt x="832279" y="239421"/>
                    <a:pt x="832279" y="180023"/>
                  </a:cubicBezTo>
                  <a:cubicBezTo>
                    <a:pt x="832279" y="80599"/>
                    <a:pt x="751682" y="0"/>
                    <a:pt x="652259" y="0"/>
                  </a:cubicBezTo>
                  <a:close/>
                </a:path>
              </a:pathLst>
            </a:custGeom>
            <a:solidFill>
              <a:schemeClr val="tx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 name="Freeform 7">
              <a:extLst>
                <a:ext uri="{FF2B5EF4-FFF2-40B4-BE49-F238E27FC236}">
                  <a16:creationId xmlns:a16="http://schemas.microsoft.com/office/drawing/2014/main" id="{67BF0015-37BF-C504-DCEB-1F15EDE77C73}"/>
                </a:ext>
              </a:extLst>
            </p:cNvPr>
            <p:cNvSpPr/>
            <p:nvPr/>
          </p:nvSpPr>
          <p:spPr>
            <a:xfrm flipH="1">
              <a:off x="6538029" y="123223"/>
              <a:ext cx="383579" cy="501377"/>
            </a:xfrm>
            <a:custGeom>
              <a:avLst/>
              <a:gdLst/>
              <a:ahLst/>
              <a:cxnLst/>
              <a:rect l="l" t="t" r="r" b="b"/>
              <a:pathLst>
                <a:path w="1470219" h="1921729">
                  <a:moveTo>
                    <a:pt x="317750" y="0"/>
                  </a:moveTo>
                  <a:lnTo>
                    <a:pt x="317750" y="519295"/>
                  </a:lnTo>
                  <a:cubicBezTo>
                    <a:pt x="287598" y="476035"/>
                    <a:pt x="236890" y="449670"/>
                    <a:pt x="180024" y="449670"/>
                  </a:cubicBezTo>
                  <a:cubicBezTo>
                    <a:pt x="80599" y="449670"/>
                    <a:pt x="0" y="530267"/>
                    <a:pt x="0" y="629690"/>
                  </a:cubicBezTo>
                  <a:cubicBezTo>
                    <a:pt x="0" y="729112"/>
                    <a:pt x="80599" y="809710"/>
                    <a:pt x="180024" y="809710"/>
                  </a:cubicBezTo>
                  <a:cubicBezTo>
                    <a:pt x="236890" y="809710"/>
                    <a:pt x="287598" y="783344"/>
                    <a:pt x="317750" y="740084"/>
                  </a:cubicBezTo>
                  <a:lnTo>
                    <a:pt x="317750" y="1366266"/>
                  </a:lnTo>
                  <a:cubicBezTo>
                    <a:pt x="334104" y="1364723"/>
                    <a:pt x="350498" y="1361676"/>
                    <a:pt x="369339" y="1360802"/>
                  </a:cubicBezTo>
                  <a:cubicBezTo>
                    <a:pt x="402266" y="1377733"/>
                    <a:pt x="435193" y="1387415"/>
                    <a:pt x="467827" y="1410291"/>
                  </a:cubicBezTo>
                  <a:lnTo>
                    <a:pt x="455870" y="1410142"/>
                  </a:lnTo>
                  <a:lnTo>
                    <a:pt x="317750" y="1534494"/>
                  </a:lnTo>
                  <a:lnTo>
                    <a:pt x="317750" y="1615990"/>
                  </a:lnTo>
                  <a:cubicBezTo>
                    <a:pt x="386499" y="1670478"/>
                    <a:pt x="389428" y="1688371"/>
                    <a:pt x="408089" y="1738922"/>
                  </a:cubicBezTo>
                  <a:cubicBezTo>
                    <a:pt x="379727" y="1707581"/>
                    <a:pt x="349150" y="1673825"/>
                    <a:pt x="317750" y="1638805"/>
                  </a:cubicBezTo>
                  <a:lnTo>
                    <a:pt x="317750" y="1921729"/>
                  </a:lnTo>
                  <a:lnTo>
                    <a:pt x="755913" y="1921729"/>
                  </a:lnTo>
                  <a:cubicBezTo>
                    <a:pt x="706403" y="1827798"/>
                    <a:pt x="729495" y="1711808"/>
                    <a:pt x="811417" y="1642956"/>
                  </a:cubicBezTo>
                  <a:cubicBezTo>
                    <a:pt x="895805" y="1572033"/>
                    <a:pt x="1018723" y="1571209"/>
                    <a:pt x="1104053" y="1640996"/>
                  </a:cubicBezTo>
                  <a:cubicBezTo>
                    <a:pt x="1187635" y="1709353"/>
                    <a:pt x="1211974" y="1826497"/>
                    <a:pt x="1162370" y="1921729"/>
                  </a:cubicBezTo>
                  <a:lnTo>
                    <a:pt x="1470219" y="1921729"/>
                  </a:lnTo>
                  <a:cubicBezTo>
                    <a:pt x="1451557" y="1854186"/>
                    <a:pt x="1443779" y="1713479"/>
                    <a:pt x="1383490" y="1654709"/>
                  </a:cubicBezTo>
                  <a:cubicBezTo>
                    <a:pt x="1345256" y="1600370"/>
                    <a:pt x="1270906" y="1605665"/>
                    <a:pt x="1214613" y="1581143"/>
                  </a:cubicBezTo>
                  <a:cubicBezTo>
                    <a:pt x="1023979" y="1516260"/>
                    <a:pt x="855919" y="1498231"/>
                    <a:pt x="667541" y="1420569"/>
                  </a:cubicBezTo>
                  <a:cubicBezTo>
                    <a:pt x="641002" y="1406060"/>
                    <a:pt x="628007" y="1359605"/>
                    <a:pt x="596953" y="1264165"/>
                  </a:cubicBezTo>
                  <a:lnTo>
                    <a:pt x="605982" y="1483707"/>
                  </a:lnTo>
                  <a:cubicBezTo>
                    <a:pt x="633003" y="1532193"/>
                    <a:pt x="647443" y="1570873"/>
                    <a:pt x="655559" y="1604936"/>
                  </a:cubicBezTo>
                  <a:lnTo>
                    <a:pt x="669187" y="1618813"/>
                  </a:lnTo>
                  <a:lnTo>
                    <a:pt x="658716" y="1618119"/>
                  </a:lnTo>
                  <a:cubicBezTo>
                    <a:pt x="671015" y="1675268"/>
                    <a:pt x="667528" y="1720297"/>
                    <a:pt x="683108" y="1780186"/>
                  </a:cubicBezTo>
                  <a:lnTo>
                    <a:pt x="591592" y="1613666"/>
                  </a:lnTo>
                  <a:lnTo>
                    <a:pt x="658716" y="1618119"/>
                  </a:lnTo>
                  <a:cubicBezTo>
                    <a:pt x="657988" y="1613751"/>
                    <a:pt x="656981" y="1609350"/>
                    <a:pt x="655559" y="1604936"/>
                  </a:cubicBezTo>
                  <a:cubicBezTo>
                    <a:pt x="595208" y="1543644"/>
                    <a:pt x="572037" y="1416889"/>
                    <a:pt x="482935" y="1410479"/>
                  </a:cubicBezTo>
                  <a:cubicBezTo>
                    <a:pt x="535122" y="1370544"/>
                    <a:pt x="588839" y="1317812"/>
                    <a:pt x="588628" y="1233771"/>
                  </a:cubicBezTo>
                  <a:cubicBezTo>
                    <a:pt x="593535" y="1201617"/>
                    <a:pt x="591670" y="1173724"/>
                    <a:pt x="603348" y="1137311"/>
                  </a:cubicBezTo>
                  <a:cubicBezTo>
                    <a:pt x="681305" y="1043677"/>
                    <a:pt x="723143" y="969209"/>
                    <a:pt x="728865" y="818070"/>
                  </a:cubicBezTo>
                  <a:cubicBezTo>
                    <a:pt x="757787" y="830627"/>
                    <a:pt x="777680" y="847444"/>
                    <a:pt x="802088" y="759902"/>
                  </a:cubicBezTo>
                  <a:cubicBezTo>
                    <a:pt x="810208" y="713002"/>
                    <a:pt x="879277" y="465908"/>
                    <a:pt x="776787" y="510588"/>
                  </a:cubicBezTo>
                  <a:cubicBezTo>
                    <a:pt x="737961" y="316337"/>
                    <a:pt x="730052" y="30689"/>
                    <a:pt x="317750" y="0"/>
                  </a:cubicBezTo>
                  <a:close/>
                </a:path>
              </a:pathLst>
            </a:cu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3" name="Oval 21">
              <a:extLst>
                <a:ext uri="{FF2B5EF4-FFF2-40B4-BE49-F238E27FC236}">
                  <a16:creationId xmlns:a16="http://schemas.microsoft.com/office/drawing/2014/main" id="{6B482D39-AB38-17D1-955C-F8D045273084}"/>
                </a:ext>
              </a:extLst>
            </p:cNvPr>
            <p:cNvSpPr/>
            <p:nvPr/>
          </p:nvSpPr>
          <p:spPr>
            <a:xfrm>
              <a:off x="6849896" y="124015"/>
              <a:ext cx="326843" cy="586010"/>
            </a:xfrm>
            <a:custGeom>
              <a:avLst/>
              <a:gdLst/>
              <a:ahLst/>
              <a:cxnLst/>
              <a:rect l="l" t="t" r="r" b="b"/>
              <a:pathLst>
                <a:path w="1252757" h="2246116">
                  <a:moveTo>
                    <a:pt x="0" y="1537931"/>
                  </a:moveTo>
                  <a:lnTo>
                    <a:pt x="48955" y="1582006"/>
                  </a:lnTo>
                  <a:cubicBezTo>
                    <a:pt x="29607" y="1596227"/>
                    <a:pt x="13459" y="1608472"/>
                    <a:pt x="0" y="1619427"/>
                  </a:cubicBezTo>
                  <a:close/>
                  <a:moveTo>
                    <a:pt x="378777" y="1138883"/>
                  </a:moveTo>
                  <a:cubicBezTo>
                    <a:pt x="411277" y="1129216"/>
                    <a:pt x="503171" y="1342067"/>
                    <a:pt x="652602" y="1380835"/>
                  </a:cubicBezTo>
                  <a:cubicBezTo>
                    <a:pt x="847829" y="1434107"/>
                    <a:pt x="1074660" y="1515068"/>
                    <a:pt x="1177337" y="1610936"/>
                  </a:cubicBezTo>
                  <a:cubicBezTo>
                    <a:pt x="1265071" y="1783698"/>
                    <a:pt x="1255683" y="1823052"/>
                    <a:pt x="1248143" y="1925166"/>
                  </a:cubicBezTo>
                  <a:lnTo>
                    <a:pt x="682623" y="1925166"/>
                  </a:lnTo>
                  <a:cubicBezTo>
                    <a:pt x="727970" y="1955371"/>
                    <a:pt x="756000" y="2007459"/>
                    <a:pt x="756000" y="2066093"/>
                  </a:cubicBezTo>
                  <a:cubicBezTo>
                    <a:pt x="756000" y="2165517"/>
                    <a:pt x="675403" y="2246116"/>
                    <a:pt x="575980" y="2246116"/>
                  </a:cubicBezTo>
                  <a:cubicBezTo>
                    <a:pt x="476558" y="2246116"/>
                    <a:pt x="395960" y="2165517"/>
                    <a:pt x="395960" y="2066093"/>
                  </a:cubicBezTo>
                  <a:cubicBezTo>
                    <a:pt x="395960" y="2007459"/>
                    <a:pt x="423991" y="1955371"/>
                    <a:pt x="469338" y="1925166"/>
                  </a:cubicBezTo>
                  <a:lnTo>
                    <a:pt x="0" y="1925166"/>
                  </a:lnTo>
                  <a:lnTo>
                    <a:pt x="0" y="1642242"/>
                  </a:lnTo>
                  <a:cubicBezTo>
                    <a:pt x="181585" y="1440372"/>
                    <a:pt x="392125" y="1197753"/>
                    <a:pt x="373070" y="1143900"/>
                  </a:cubicBezTo>
                  <a:cubicBezTo>
                    <a:pt x="374708" y="1141161"/>
                    <a:pt x="376611" y="1139527"/>
                    <a:pt x="378777" y="1138883"/>
                  </a:cubicBezTo>
                  <a:close/>
                  <a:moveTo>
                    <a:pt x="60149" y="0"/>
                  </a:moveTo>
                  <a:cubicBezTo>
                    <a:pt x="424660" y="15130"/>
                    <a:pt x="592784" y="258144"/>
                    <a:pt x="528403" y="582088"/>
                  </a:cubicBezTo>
                  <a:cubicBezTo>
                    <a:pt x="564457" y="581792"/>
                    <a:pt x="595997" y="564458"/>
                    <a:pt x="593677" y="642963"/>
                  </a:cubicBezTo>
                  <a:cubicBezTo>
                    <a:pt x="586216" y="751211"/>
                    <a:pt x="524577" y="902053"/>
                    <a:pt x="487771" y="897424"/>
                  </a:cubicBezTo>
                  <a:cubicBezTo>
                    <a:pt x="464712" y="892973"/>
                    <a:pt x="450682" y="871482"/>
                    <a:pt x="432137" y="858512"/>
                  </a:cubicBezTo>
                  <a:cubicBezTo>
                    <a:pt x="401632" y="940744"/>
                    <a:pt x="393700" y="1031495"/>
                    <a:pt x="340621" y="1105208"/>
                  </a:cubicBezTo>
                  <a:cubicBezTo>
                    <a:pt x="299535" y="1169456"/>
                    <a:pt x="256191" y="1203886"/>
                    <a:pt x="206076" y="1253225"/>
                  </a:cubicBezTo>
                  <a:cubicBezTo>
                    <a:pt x="96325" y="1366844"/>
                    <a:pt x="48367" y="1374569"/>
                    <a:pt x="0" y="1369703"/>
                  </a:cubicBezTo>
                  <a:lnTo>
                    <a:pt x="0" y="835934"/>
                  </a:lnTo>
                  <a:cubicBezTo>
                    <a:pt x="94059" y="885724"/>
                    <a:pt x="210348" y="862698"/>
                    <a:pt x="279327" y="780625"/>
                  </a:cubicBezTo>
                  <a:cubicBezTo>
                    <a:pt x="350250" y="696237"/>
                    <a:pt x="351074" y="573319"/>
                    <a:pt x="281287" y="487989"/>
                  </a:cubicBezTo>
                  <a:cubicBezTo>
                    <a:pt x="212806" y="404257"/>
                    <a:pt x="95363" y="379981"/>
                    <a:pt x="0" y="429858"/>
                  </a:cubicBezTo>
                  <a:lnTo>
                    <a:pt x="0" y="3437"/>
                  </a:lnTo>
                  <a:close/>
                </a:path>
              </a:pathLst>
            </a:custGeom>
            <a:solidFill>
              <a:schemeClr val="tx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grpSp>
        <p:nvGrpSpPr>
          <p:cNvPr id="25" name="Group 24">
            <a:extLst>
              <a:ext uri="{FF2B5EF4-FFF2-40B4-BE49-F238E27FC236}">
                <a16:creationId xmlns:a16="http://schemas.microsoft.com/office/drawing/2014/main" id="{CEA3C347-1683-FE0F-3FF1-E0181D58C1B1}"/>
              </a:ext>
            </a:extLst>
          </p:cNvPr>
          <p:cNvGrpSpPr>
            <a:grpSpLocks/>
          </p:cNvGrpSpPr>
          <p:nvPr userDrawn="1"/>
        </p:nvGrpSpPr>
        <p:grpSpPr bwMode="auto">
          <a:xfrm>
            <a:off x="0" y="8688273"/>
            <a:ext cx="2120900" cy="2003540"/>
            <a:chOff x="0" y="12289"/>
            <a:chExt cx="3550" cy="3551"/>
          </a:xfrm>
        </p:grpSpPr>
        <p:sp>
          <p:nvSpPr>
            <p:cNvPr id="26" name="Freeform 9">
              <a:extLst>
                <a:ext uri="{FF2B5EF4-FFF2-40B4-BE49-F238E27FC236}">
                  <a16:creationId xmlns:a16="http://schemas.microsoft.com/office/drawing/2014/main" id="{3C35FE80-0C2C-9356-C6A1-854187887A2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rgbClr val="85B2F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1116" dirty="0"/>
            </a:p>
          </p:txBody>
        </p:sp>
        <p:sp>
          <p:nvSpPr>
            <p:cNvPr id="27" name="Freeform 10">
              <a:extLst>
                <a:ext uri="{FF2B5EF4-FFF2-40B4-BE49-F238E27FC236}">
                  <a16:creationId xmlns:a16="http://schemas.microsoft.com/office/drawing/2014/main" id="{BE06FFE1-659A-F9FA-DDBF-C38E531302B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accent3">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1116" dirty="0"/>
            </a:p>
          </p:txBody>
        </p:sp>
        <p:sp>
          <p:nvSpPr>
            <p:cNvPr id="28" name="Freeform 11">
              <a:extLst>
                <a:ext uri="{FF2B5EF4-FFF2-40B4-BE49-F238E27FC236}">
                  <a16:creationId xmlns:a16="http://schemas.microsoft.com/office/drawing/2014/main" id="{040AA903-2773-883B-4D7E-E3DABDD01FD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1116" dirty="0"/>
            </a:p>
          </p:txBody>
        </p:sp>
      </p:grpSp>
      <p:sp>
        <p:nvSpPr>
          <p:cNvPr id="29" name="TextBox 28">
            <a:extLst>
              <a:ext uri="{FF2B5EF4-FFF2-40B4-BE49-F238E27FC236}">
                <a16:creationId xmlns:a16="http://schemas.microsoft.com/office/drawing/2014/main" id="{6EB23417-008D-2615-7B13-E3DE3E0D27F1}"/>
              </a:ext>
            </a:extLst>
          </p:cNvPr>
          <p:cNvSpPr txBox="1"/>
          <p:nvPr userDrawn="1"/>
        </p:nvSpPr>
        <p:spPr>
          <a:xfrm>
            <a:off x="5102748" y="442525"/>
            <a:ext cx="1485293" cy="923330"/>
          </a:xfrm>
          <a:prstGeom prst="rect">
            <a:avLst/>
          </a:prstGeom>
          <a:noFill/>
        </p:spPr>
        <p:txBody>
          <a:bodyPr wrap="square">
            <a:spAutoFit/>
          </a:bodyPr>
          <a:lstStyle/>
          <a:p>
            <a:pPr algn="ctr"/>
            <a:r>
              <a:rPr lang="en-US" altLang="zh-TW" dirty="0">
                <a:ln w="0"/>
                <a:solidFill>
                  <a:schemeClr val="accent1"/>
                </a:solidFill>
                <a:effectLst>
                  <a:outerShdw blurRad="38100" dist="38100" dir="2700000" algn="tl">
                    <a:srgbClr val="000000">
                      <a:alpha val="43137"/>
                    </a:srgbClr>
                  </a:outerShdw>
                </a:effectLst>
              </a:rPr>
              <a:t>Holistic Talk Series</a:t>
            </a:r>
          </a:p>
          <a:p>
            <a:pPr algn="ctr"/>
            <a:endParaRPr lang="en-US" dirty="0">
              <a:ln w="0"/>
              <a:solidFill>
                <a:schemeClr val="accent1"/>
              </a:solidFill>
              <a:effectLst>
                <a:outerShdw blurRad="38100" dist="38100" dir="2700000" algn="tl">
                  <a:srgbClr val="000000">
                    <a:alpha val="43137"/>
                  </a:srgbClr>
                </a:outerShdw>
              </a:effectLst>
            </a:endParaRPr>
          </a:p>
        </p:txBody>
      </p:sp>
      <p:sp>
        <p:nvSpPr>
          <p:cNvPr id="30" name="Title 1">
            <a:extLst>
              <a:ext uri="{FF2B5EF4-FFF2-40B4-BE49-F238E27FC236}">
                <a16:creationId xmlns:a16="http://schemas.microsoft.com/office/drawing/2014/main" id="{F2B17A7A-A2AC-8B45-C247-73CE6830F48B}"/>
              </a:ext>
              <a:ext uri="{C183D7F6-B498-43B3-948B-1728B52AA6E4}">
                <adec:decorative xmlns:adec="http://schemas.microsoft.com/office/drawing/2017/decorative" val="1"/>
              </a:ext>
            </a:extLst>
          </p:cNvPr>
          <p:cNvSpPr txBox="1">
            <a:spLocks/>
          </p:cNvSpPr>
          <p:nvPr userDrawn="1"/>
        </p:nvSpPr>
        <p:spPr>
          <a:xfrm>
            <a:off x="2569612" y="9996662"/>
            <a:ext cx="1024175" cy="277997"/>
          </a:xfrm>
          <a:prstGeom prst="rect">
            <a:avLst/>
          </a:prstGeom>
          <a:ln>
            <a:noFill/>
          </a:ln>
        </p:spPr>
        <p:txBody>
          <a:bodyPr vert="horz" lIns="0" tIns="0" rIns="0" bIns="0" rtlCol="0" anchor="b" anchorCtr="0">
            <a:normAutofit fontScale="85000" lnSpcReduction="10000"/>
          </a:bodyPr>
          <a:lstStyle>
            <a:lvl1pPr algn="l" defTabSz="566987" rtl="0" eaLnBrk="1" latinLnBrk="0" hangingPunct="1">
              <a:lnSpc>
                <a:spcPct val="90000"/>
              </a:lnSpc>
              <a:spcBef>
                <a:spcPct val="0"/>
              </a:spcBef>
              <a:buNone/>
              <a:defRPr sz="2728" b="1" i="0" kern="1200" spc="31"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l" defTabSz="566987" rtl="0" eaLnBrk="1" latinLnBrk="0" hangingPunct="1">
              <a:lnSpc>
                <a:spcPct val="90000"/>
              </a:lnSpc>
              <a:spcBef>
                <a:spcPct val="0"/>
              </a:spcBef>
              <a:buClr>
                <a:schemeClr val="accent1"/>
              </a:buClr>
              <a:buSzPct val="125000"/>
              <a:buFont typeface="Amasis MT Pro Black" panose="02040A04050005020304" pitchFamily="18" charset="0"/>
              <a:buChar char="◆"/>
            </a:pPr>
            <a:r>
              <a:rPr lang="en-US" altLang="zh-TW" sz="1800" b="1" i="0" u="none" kern="1200" spc="31" baseline="0" dirty="0">
                <a:solidFill>
                  <a:schemeClr val="bg1"/>
                </a:solidFill>
                <a:uFill>
                  <a:solidFill>
                    <a:schemeClr val="accent3"/>
                  </a:solidFill>
                </a:uFill>
                <a:latin typeface="+mj-lt"/>
                <a:ea typeface="+mj-ea"/>
                <a:cs typeface="+mj-cs"/>
              </a:rPr>
              <a:t>Enquiry</a:t>
            </a:r>
            <a:endParaRPr lang="en-US" sz="1800" b="1" i="0" u="none" kern="1200" spc="31" baseline="0" dirty="0">
              <a:solidFill>
                <a:schemeClr val="bg1"/>
              </a:solidFill>
              <a:uFill>
                <a:solidFill>
                  <a:schemeClr val="accent3"/>
                </a:solidFill>
              </a:uFill>
              <a:latin typeface="+mj-lt"/>
              <a:ea typeface="+mj-ea"/>
              <a:cs typeface="+mj-cs"/>
            </a:endParaRPr>
          </a:p>
        </p:txBody>
      </p:sp>
      <p:pic>
        <p:nvPicPr>
          <p:cNvPr id="31" name="Graphic 30">
            <a:extLst>
              <a:ext uri="{FF2B5EF4-FFF2-40B4-BE49-F238E27FC236}">
                <a16:creationId xmlns:a16="http://schemas.microsoft.com/office/drawing/2014/main" id="{07CEC930-9634-BA20-F943-472956155DE1}"/>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55797" y="10081226"/>
            <a:ext cx="193661" cy="193661"/>
          </a:xfrm>
          <a:prstGeom prst="rect">
            <a:avLst/>
          </a:prstGeom>
        </p:spPr>
      </p:pic>
      <p:pic>
        <p:nvPicPr>
          <p:cNvPr id="32" name="Graphic 31">
            <a:extLst>
              <a:ext uri="{FF2B5EF4-FFF2-40B4-BE49-F238E27FC236}">
                <a16:creationId xmlns:a16="http://schemas.microsoft.com/office/drawing/2014/main" id="{F8C11238-DB15-FD7E-4C3F-5C78455B9645}"/>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939754" y="10081453"/>
            <a:ext cx="257608" cy="193206"/>
          </a:xfrm>
          <a:prstGeom prst="rect">
            <a:avLst/>
          </a:prstGeom>
        </p:spPr>
      </p:pic>
      <p:sp>
        <p:nvSpPr>
          <p:cNvPr id="33" name="Title 1">
            <a:extLst>
              <a:ext uri="{FF2B5EF4-FFF2-40B4-BE49-F238E27FC236}">
                <a16:creationId xmlns:a16="http://schemas.microsoft.com/office/drawing/2014/main" id="{18C1B9E6-4D7B-F770-8771-8A99B1CEA51A}"/>
              </a:ext>
              <a:ext uri="{C183D7F6-B498-43B3-948B-1728B52AA6E4}">
                <adec:decorative xmlns:adec="http://schemas.microsoft.com/office/drawing/2017/decorative" val="1"/>
              </a:ext>
            </a:extLst>
          </p:cNvPr>
          <p:cNvSpPr txBox="1">
            <a:spLocks/>
          </p:cNvSpPr>
          <p:nvPr userDrawn="1"/>
        </p:nvSpPr>
        <p:spPr>
          <a:xfrm>
            <a:off x="4016472" y="9951028"/>
            <a:ext cx="845456" cy="316178"/>
          </a:xfrm>
          <a:prstGeom prst="rect">
            <a:avLst/>
          </a:prstGeom>
          <a:ln>
            <a:noFill/>
          </a:ln>
        </p:spPr>
        <p:txBody>
          <a:bodyPr vert="horz" lIns="0" tIns="0" rIns="0" bIns="0" rtlCol="0" anchor="b" anchorCtr="0">
            <a:normAutofit/>
          </a:bodyPr>
          <a:lstStyle>
            <a:lvl1pPr algn="l" defTabSz="566987" rtl="0" eaLnBrk="1" latinLnBrk="0" hangingPunct="1">
              <a:lnSpc>
                <a:spcPct val="90000"/>
              </a:lnSpc>
              <a:spcBef>
                <a:spcPct val="0"/>
              </a:spcBef>
              <a:buNone/>
              <a:defRPr sz="2728" b="1" i="0" kern="1200" spc="31"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defTabSz="566987" rtl="0" eaLnBrk="1" latinLnBrk="0" hangingPunct="1">
              <a:lnSpc>
                <a:spcPct val="90000"/>
              </a:lnSpc>
              <a:spcBef>
                <a:spcPct val="0"/>
              </a:spcBef>
              <a:buClr>
                <a:schemeClr val="accent3"/>
              </a:buClr>
              <a:buSzPct val="125000"/>
              <a:buFont typeface="Amasis MT Pro Black" panose="02040A04050005020304" pitchFamily="18" charset="0"/>
              <a:buNone/>
            </a:pPr>
            <a:r>
              <a:rPr lang="en-HK" sz="1200" b="0" i="0" u="none" kern="1200" spc="31" baseline="0" dirty="0">
                <a:solidFill>
                  <a:schemeClr val="bg1"/>
                </a:solidFill>
                <a:uFill>
                  <a:solidFill>
                    <a:schemeClr val="accent3"/>
                  </a:solidFill>
                </a:uFill>
                <a:latin typeface="+mn-lt"/>
                <a:ea typeface="+mj-ea"/>
                <a:cs typeface="+mj-cs"/>
              </a:rPr>
              <a:t>3940 0101</a:t>
            </a:r>
            <a:endParaRPr lang="en-US" sz="1200" b="0" i="0" u="none" kern="1200" spc="31" baseline="0" dirty="0">
              <a:solidFill>
                <a:schemeClr val="bg1"/>
              </a:solidFill>
              <a:uFill>
                <a:solidFill>
                  <a:schemeClr val="accent3"/>
                </a:solidFill>
              </a:uFill>
              <a:latin typeface="+mn-lt"/>
              <a:ea typeface="+mj-ea"/>
              <a:cs typeface="+mj-cs"/>
            </a:endParaRPr>
          </a:p>
        </p:txBody>
      </p:sp>
      <p:sp>
        <p:nvSpPr>
          <p:cNvPr id="34" name="Title 1">
            <a:extLst>
              <a:ext uri="{FF2B5EF4-FFF2-40B4-BE49-F238E27FC236}">
                <a16:creationId xmlns:a16="http://schemas.microsoft.com/office/drawing/2014/main" id="{8FC44A9B-A22D-E398-8822-053474C6E0D5}"/>
              </a:ext>
              <a:ext uri="{C183D7F6-B498-43B3-948B-1728B52AA6E4}">
                <adec:decorative xmlns:adec="http://schemas.microsoft.com/office/drawing/2017/decorative" val="1"/>
              </a:ext>
            </a:extLst>
          </p:cNvPr>
          <p:cNvSpPr txBox="1">
            <a:spLocks/>
          </p:cNvSpPr>
          <p:nvPr userDrawn="1"/>
        </p:nvSpPr>
        <p:spPr>
          <a:xfrm>
            <a:off x="5310640" y="9950336"/>
            <a:ext cx="1816421" cy="316178"/>
          </a:xfrm>
          <a:prstGeom prst="rect">
            <a:avLst/>
          </a:prstGeom>
          <a:ln>
            <a:noFill/>
          </a:ln>
        </p:spPr>
        <p:txBody>
          <a:bodyPr vert="horz" lIns="0" tIns="0" rIns="0" bIns="0" rtlCol="0" anchor="b" anchorCtr="0">
            <a:normAutofit/>
          </a:bodyPr>
          <a:lstStyle>
            <a:lvl1pPr algn="l" defTabSz="566987" rtl="0" eaLnBrk="1" latinLnBrk="0" hangingPunct="1">
              <a:lnSpc>
                <a:spcPct val="90000"/>
              </a:lnSpc>
              <a:spcBef>
                <a:spcPct val="0"/>
              </a:spcBef>
              <a:buNone/>
              <a:defRPr sz="2728" b="1" i="0" kern="1200" spc="31"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defTabSz="566987" rtl="0" eaLnBrk="1" latinLnBrk="0" hangingPunct="1">
              <a:lnSpc>
                <a:spcPct val="90000"/>
              </a:lnSpc>
              <a:spcBef>
                <a:spcPct val="0"/>
              </a:spcBef>
              <a:buClr>
                <a:schemeClr val="accent3"/>
              </a:buClr>
              <a:buSzPct val="125000"/>
              <a:buFont typeface="Amasis MT Pro Black" panose="02040A04050005020304" pitchFamily="18" charset="0"/>
              <a:buNone/>
            </a:pPr>
            <a:r>
              <a:rPr lang="en-HK" sz="1200" b="0" i="0" u="none" kern="1200" spc="31" baseline="0" dirty="0">
                <a:solidFill>
                  <a:schemeClr val="bg1"/>
                </a:solidFill>
                <a:uFill>
                  <a:solidFill>
                    <a:schemeClr val="accent3"/>
                  </a:solidFill>
                </a:uFill>
                <a:latin typeface="+mn-lt"/>
                <a:ea typeface="+mj-ea"/>
                <a:cs typeface="+mj-cs"/>
              </a:rPr>
              <a:t>programme@hkage.org.hk</a:t>
            </a:r>
            <a:endParaRPr lang="en-US" sz="1200" b="0" i="0" u="none" kern="1200" spc="31" baseline="0" dirty="0">
              <a:solidFill>
                <a:schemeClr val="bg1"/>
              </a:solidFill>
              <a:uFill>
                <a:solidFill>
                  <a:schemeClr val="accent3"/>
                </a:solidFill>
              </a:uFill>
              <a:latin typeface="+mn-lt"/>
              <a:ea typeface="+mj-ea"/>
              <a:cs typeface="+mj-cs"/>
            </a:endParaRPr>
          </a:p>
        </p:txBody>
      </p:sp>
      <p:pic>
        <p:nvPicPr>
          <p:cNvPr id="18" name="Picture 2">
            <a:extLst>
              <a:ext uri="{FF2B5EF4-FFF2-40B4-BE49-F238E27FC236}">
                <a16:creationId xmlns:a16="http://schemas.microsoft.com/office/drawing/2014/main" id="{D67874E8-4F7C-FE2D-FAB0-8C91A2EA61DE}"/>
              </a:ext>
            </a:extLst>
          </p:cNvPr>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r="15912"/>
          <a:stretch/>
        </p:blipFill>
        <p:spPr bwMode="auto">
          <a:xfrm>
            <a:off x="353338" y="607291"/>
            <a:ext cx="1590708" cy="438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2727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334440" y="2846200"/>
            <a:ext cx="6903485"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334441" y="1410754"/>
            <a:ext cx="6903486" cy="122507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1855270" y="9872110"/>
            <a:ext cx="814240" cy="386095"/>
          </a:xfrm>
          <a:prstGeom prst="rect">
            <a:avLst/>
          </a:prstGeom>
        </p:spPr>
        <p:txBody>
          <a:bodyPr vert="horz" lIns="0" tIns="0" rIns="0" bIns="0" rtlCol="0" anchor="t" anchorCtr="0"/>
          <a:lstStyle>
            <a:lvl1pPr algn="l">
              <a:defRPr sz="682" b="0" i="0">
                <a:solidFill>
                  <a:schemeClr val="bg1"/>
                </a:solidFill>
                <a:latin typeface="+mn-lt"/>
              </a:defRPr>
            </a:lvl1pPr>
          </a:lstStyle>
          <a:p>
            <a:fld id="{6FCA8E82-58CD-E045-8B98-B7A85B79B752}" type="datetime4">
              <a:rPr lang="en-US" smtClean="0"/>
              <a:pPr/>
              <a:t>March 18, 2026</a:t>
            </a:fld>
            <a:endParaRPr lang="en-US" dirty="0">
              <a:latin typeface="+mn-lt"/>
            </a:endParaRPr>
          </a:p>
        </p:txBody>
      </p:sp>
      <p:sp>
        <p:nvSpPr>
          <p:cNvPr id="31" name="Footer Placeholder 4">
            <a:extLst>
              <a:ext uri="{FF2B5EF4-FFF2-40B4-BE49-F238E27FC236}">
                <a16:creationId xmlns:a16="http://schemas.microsoft.com/office/drawing/2014/main" id="{C9955F1C-C0B1-BA44-8905-6991FA0D1EF3}"/>
              </a:ext>
            </a:extLst>
          </p:cNvPr>
          <p:cNvSpPr>
            <a:spLocks noGrp="1"/>
          </p:cNvSpPr>
          <p:nvPr>
            <p:ph type="ftr" sz="quarter" idx="3"/>
          </p:nvPr>
        </p:nvSpPr>
        <p:spPr>
          <a:xfrm>
            <a:off x="926848" y="9872110"/>
            <a:ext cx="928423" cy="386095"/>
          </a:xfrm>
          <a:prstGeom prst="rect">
            <a:avLst/>
          </a:prstGeom>
        </p:spPr>
        <p:txBody>
          <a:bodyPr vert="horz" lIns="0" tIns="0" rIns="0" bIns="0" rtlCol="0" anchor="t" anchorCtr="0"/>
          <a:lstStyle>
            <a:lvl1pPr algn="l">
              <a:defRPr sz="682" b="0" i="0">
                <a:solidFill>
                  <a:schemeClr val="bg1"/>
                </a:solidFill>
                <a:latin typeface="+mj-lt"/>
              </a:defRPr>
            </a:lvl1pPr>
          </a:lstStyle>
          <a:p>
            <a:r>
              <a:rPr lang="en-US"/>
              <a:t>Annual Review</a:t>
            </a:r>
            <a:endParaRPr lang="en-US" b="0" dirty="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602412" y="9872110"/>
            <a:ext cx="324436" cy="386095"/>
          </a:xfrm>
          <a:prstGeom prst="rect">
            <a:avLst/>
          </a:prstGeom>
        </p:spPr>
        <p:txBody>
          <a:bodyPr vert="horz" lIns="0" tIns="0" rIns="0" bIns="0" rtlCol="0" anchor="t" anchorCtr="0"/>
          <a:lstStyle>
            <a:lvl1pPr algn="l">
              <a:defRPr sz="682" b="0" i="0">
                <a:solidFill>
                  <a:schemeClr val="bg1"/>
                </a:solidFill>
                <a:latin typeface="+mn-lt"/>
              </a:defRPr>
            </a:lvl1p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95" r:id="rId1"/>
    <p:sldLayoutId id="2147483694" r:id="rId2"/>
    <p:sldLayoutId id="2147483700" r:id="rId3"/>
  </p:sldLayoutIdLst>
  <p:hf hdr="0"/>
  <p:txStyles>
    <p:titleStyle>
      <a:lvl1pPr algn="l" defTabSz="566987" rtl="0" eaLnBrk="1" latinLnBrk="0" hangingPunct="1">
        <a:lnSpc>
          <a:spcPct val="90000"/>
        </a:lnSpc>
        <a:spcBef>
          <a:spcPct val="0"/>
        </a:spcBef>
        <a:buNone/>
        <a:defRPr sz="2728" b="1" i="0" kern="1200" spc="62"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41747" indent="-141747" algn="l" defTabSz="566987" rtl="0" eaLnBrk="1" latinLnBrk="0" hangingPunct="1">
        <a:lnSpc>
          <a:spcPct val="90000"/>
        </a:lnSpc>
        <a:spcBef>
          <a:spcPts val="620"/>
        </a:spcBef>
        <a:buFont typeface="Arial" panose="020B0604020202020204" pitchFamily="34" charset="0"/>
        <a:buChar char="•"/>
        <a:defRPr sz="1736" b="0" i="0" kern="1200">
          <a:solidFill>
            <a:schemeClr val="bg1"/>
          </a:solidFill>
          <a:latin typeface="+mn-lt"/>
          <a:ea typeface="+mn-ea"/>
          <a:cs typeface="+mn-cs"/>
        </a:defRPr>
      </a:lvl1pPr>
      <a:lvl2pPr marL="425240" indent="-141747" algn="l" defTabSz="566987" rtl="0" eaLnBrk="1" latinLnBrk="0" hangingPunct="1">
        <a:lnSpc>
          <a:spcPct val="90000"/>
        </a:lnSpc>
        <a:spcBef>
          <a:spcPts val="310"/>
        </a:spcBef>
        <a:buFont typeface="Arial" panose="020B0604020202020204" pitchFamily="34" charset="0"/>
        <a:buChar char="•"/>
        <a:defRPr sz="1488" b="0" i="0" kern="1200">
          <a:solidFill>
            <a:schemeClr val="bg1"/>
          </a:solidFill>
          <a:latin typeface="+mn-lt"/>
          <a:ea typeface="+mn-ea"/>
          <a:cs typeface="+mn-cs"/>
        </a:defRPr>
      </a:lvl2pPr>
      <a:lvl3pPr marL="708733" indent="-141747" algn="l" defTabSz="566987" rtl="0" eaLnBrk="1" latinLnBrk="0" hangingPunct="1">
        <a:lnSpc>
          <a:spcPct val="90000"/>
        </a:lnSpc>
        <a:spcBef>
          <a:spcPts val="310"/>
        </a:spcBef>
        <a:buFont typeface="Arial" panose="020B0604020202020204" pitchFamily="34" charset="0"/>
        <a:buChar char="•"/>
        <a:defRPr sz="1240" b="0" i="0" kern="1200">
          <a:solidFill>
            <a:schemeClr val="bg1"/>
          </a:solidFill>
          <a:latin typeface="+mn-lt"/>
          <a:ea typeface="+mn-ea"/>
          <a:cs typeface="+mn-cs"/>
        </a:defRPr>
      </a:lvl3pPr>
      <a:lvl4pPr marL="992227" indent="-141747" algn="l" defTabSz="566987" rtl="0" eaLnBrk="1" latinLnBrk="0" hangingPunct="1">
        <a:lnSpc>
          <a:spcPct val="90000"/>
        </a:lnSpc>
        <a:spcBef>
          <a:spcPts val="310"/>
        </a:spcBef>
        <a:buFont typeface="Arial" panose="020B0604020202020204" pitchFamily="34" charset="0"/>
        <a:buChar char="•"/>
        <a:defRPr sz="1116" b="0" i="0" kern="1200">
          <a:solidFill>
            <a:schemeClr val="bg1"/>
          </a:solidFill>
          <a:latin typeface="+mn-lt"/>
          <a:ea typeface="+mn-ea"/>
          <a:cs typeface="+mn-cs"/>
        </a:defRPr>
      </a:lvl4pPr>
      <a:lvl5pPr marL="1275721" indent="-141747" algn="l" defTabSz="566987" rtl="0" eaLnBrk="1" latinLnBrk="0" hangingPunct="1">
        <a:lnSpc>
          <a:spcPct val="90000"/>
        </a:lnSpc>
        <a:spcBef>
          <a:spcPts val="310"/>
        </a:spcBef>
        <a:buFont typeface="Arial" panose="020B0604020202020204" pitchFamily="34" charset="0"/>
        <a:buChar char="•"/>
        <a:defRPr sz="1116" b="0" i="0" kern="1200">
          <a:solidFill>
            <a:schemeClr val="bg1"/>
          </a:solidFill>
          <a:latin typeface="+mn-lt"/>
          <a:ea typeface="+mn-ea"/>
          <a:cs typeface="+mn-cs"/>
        </a:defRPr>
      </a:lvl5pPr>
      <a:lvl6pPr marL="1559214"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707"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201"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694"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p:bodyStyle>
    <p:otherStyle>
      <a:defPPr>
        <a:defRPr lang="en-US"/>
      </a:defPPr>
      <a:lvl1pPr marL="0" algn="l" defTabSz="566987" rtl="0" eaLnBrk="1" latinLnBrk="0" hangingPunct="1">
        <a:defRPr sz="1116" kern="1200">
          <a:solidFill>
            <a:schemeClr val="tx1"/>
          </a:solidFill>
          <a:latin typeface="+mn-lt"/>
          <a:ea typeface="+mn-ea"/>
          <a:cs typeface="+mn-cs"/>
        </a:defRPr>
      </a:lvl1pPr>
      <a:lvl2pPr marL="283494" algn="l" defTabSz="566987" rtl="0" eaLnBrk="1" latinLnBrk="0" hangingPunct="1">
        <a:defRPr sz="1116" kern="1200">
          <a:solidFill>
            <a:schemeClr val="tx1"/>
          </a:solidFill>
          <a:latin typeface="+mn-lt"/>
          <a:ea typeface="+mn-ea"/>
          <a:cs typeface="+mn-cs"/>
        </a:defRPr>
      </a:lvl2pPr>
      <a:lvl3pPr marL="566987" algn="l" defTabSz="566987" rtl="0" eaLnBrk="1" latinLnBrk="0" hangingPunct="1">
        <a:defRPr sz="1116" kern="1200">
          <a:solidFill>
            <a:schemeClr val="tx1"/>
          </a:solidFill>
          <a:latin typeface="+mn-lt"/>
          <a:ea typeface="+mn-ea"/>
          <a:cs typeface="+mn-cs"/>
        </a:defRPr>
      </a:lvl3pPr>
      <a:lvl4pPr marL="850480" algn="l" defTabSz="566987" rtl="0" eaLnBrk="1" latinLnBrk="0" hangingPunct="1">
        <a:defRPr sz="1116" kern="1200">
          <a:solidFill>
            <a:schemeClr val="tx1"/>
          </a:solidFill>
          <a:latin typeface="+mn-lt"/>
          <a:ea typeface="+mn-ea"/>
          <a:cs typeface="+mn-cs"/>
        </a:defRPr>
      </a:lvl4pPr>
      <a:lvl5pPr marL="1133974" algn="l" defTabSz="566987" rtl="0" eaLnBrk="1" latinLnBrk="0" hangingPunct="1">
        <a:defRPr sz="1116" kern="1200">
          <a:solidFill>
            <a:schemeClr val="tx1"/>
          </a:solidFill>
          <a:latin typeface="+mn-lt"/>
          <a:ea typeface="+mn-ea"/>
          <a:cs typeface="+mn-cs"/>
        </a:defRPr>
      </a:lvl5pPr>
      <a:lvl6pPr marL="1417467" algn="l" defTabSz="566987" rtl="0" eaLnBrk="1" latinLnBrk="0" hangingPunct="1">
        <a:defRPr sz="1116" kern="1200">
          <a:solidFill>
            <a:schemeClr val="tx1"/>
          </a:solidFill>
          <a:latin typeface="+mn-lt"/>
          <a:ea typeface="+mn-ea"/>
          <a:cs typeface="+mn-cs"/>
        </a:defRPr>
      </a:lvl6pPr>
      <a:lvl7pPr marL="1700961" algn="l" defTabSz="566987" rtl="0" eaLnBrk="1" latinLnBrk="0" hangingPunct="1">
        <a:defRPr sz="1116" kern="1200">
          <a:solidFill>
            <a:schemeClr val="tx1"/>
          </a:solidFill>
          <a:latin typeface="+mn-lt"/>
          <a:ea typeface="+mn-ea"/>
          <a:cs typeface="+mn-cs"/>
        </a:defRPr>
      </a:lvl7pPr>
      <a:lvl8pPr marL="1984455" algn="l" defTabSz="566987" rtl="0" eaLnBrk="1" latinLnBrk="0" hangingPunct="1">
        <a:defRPr sz="1116" kern="1200">
          <a:solidFill>
            <a:schemeClr val="tx1"/>
          </a:solidFill>
          <a:latin typeface="+mn-lt"/>
          <a:ea typeface="+mn-ea"/>
          <a:cs typeface="+mn-cs"/>
        </a:defRPr>
      </a:lvl8pPr>
      <a:lvl9pPr marL="2267948" algn="l" defTabSz="566987" rtl="0" eaLnBrk="1" latinLnBrk="0" hangingPunct="1">
        <a:defRPr sz="111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68">
          <p15:clr>
            <a:srgbClr val="A4A3A4"/>
          </p15:clr>
        </p15:guide>
        <p15:guide id="2" pos="2381">
          <p15:clr>
            <a:srgbClr val="A4A3A4"/>
          </p15:clr>
        </p15:guide>
        <p15:guide id="3" pos="149">
          <p15:clr>
            <a:srgbClr val="547EBF"/>
          </p15:clr>
        </p15:guide>
        <p15:guide id="4" orient="horz" pos="374">
          <p15:clr>
            <a:srgbClr val="547EBF"/>
          </p15:clr>
        </p15:guide>
        <p15:guide id="5" pos="4613">
          <p15:clr>
            <a:srgbClr val="547EBF"/>
          </p15:clr>
        </p15:guide>
        <p15:guide id="6" orient="horz" pos="6361">
          <p15:clr>
            <a:srgbClr val="547EBF"/>
          </p15:clr>
        </p15:guide>
        <p15:guide id="7" pos="372">
          <p15:clr>
            <a:srgbClr val="547EBF"/>
          </p15:clr>
        </p15:guide>
        <p15:guide id="8" pos="2307">
          <p15:clr>
            <a:srgbClr val="547EBF"/>
          </p15:clr>
        </p15:guide>
        <p15:guide id="9" pos="1310">
          <p15:clr>
            <a:srgbClr val="547EBF"/>
          </p15:clr>
        </p15:guide>
        <p15:guide id="10" pos="1146">
          <p15:clr>
            <a:srgbClr val="547EBF"/>
          </p15:clr>
        </p15:guide>
        <p15:guide id="11" pos="3452">
          <p15:clr>
            <a:srgbClr val="547EBF"/>
          </p15:clr>
        </p15:guide>
        <p15:guide id="12" pos="3616">
          <p15:clr>
            <a:srgbClr val="547EBF"/>
          </p15:clr>
        </p15:guide>
        <p15:guide id="13" pos="3080">
          <p15:clr>
            <a:srgbClr val="9FCC3B"/>
          </p15:clr>
        </p15:guide>
        <p15:guide id="14" pos="3229">
          <p15:clr>
            <a:srgbClr val="9FCC3B"/>
          </p15:clr>
        </p15:guide>
        <p15:guide id="15" pos="1682">
          <p15:clr>
            <a:srgbClr val="9FCC3B"/>
          </p15:clr>
        </p15:guide>
        <p15:guide id="16" pos="1533">
          <p15:clr>
            <a:srgbClr val="9FCC3B"/>
          </p15:clr>
        </p15:guide>
        <p15:guide id="17" pos="244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hkage.edu.hk/en-us/articles/token-system" TargetMode="External"/><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8.svg"/><Relationship Id="rId7" Type="http://schemas.openxmlformats.org/officeDocument/2006/relationships/image" Target="../media/image12.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1FAA3738-22EF-48EE-A36B-935DA22F697F}"/>
              </a:ext>
            </a:extLst>
          </p:cNvPr>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t="20789" b="20789"/>
          <a:stretch/>
        </p:blipFill>
        <p:spPr>
          <a:xfrm>
            <a:off x="400426" y="5355569"/>
            <a:ext cx="6777613" cy="2227262"/>
          </a:xfrm>
        </p:spPr>
      </p:pic>
      <p:sp>
        <p:nvSpPr>
          <p:cNvPr id="3" name="Title 2">
            <a:extLst>
              <a:ext uri="{FF2B5EF4-FFF2-40B4-BE49-F238E27FC236}">
                <a16:creationId xmlns:a16="http://schemas.microsoft.com/office/drawing/2014/main" id="{824B18DE-609D-44DA-A722-D6CA6EC21E55}"/>
              </a:ext>
            </a:extLst>
          </p:cNvPr>
          <p:cNvSpPr>
            <a:spLocks noGrp="1"/>
          </p:cNvSpPr>
          <p:nvPr>
            <p:ph type="ctrTitle"/>
          </p:nvPr>
        </p:nvSpPr>
        <p:spPr>
          <a:xfrm>
            <a:off x="516392" y="2233024"/>
            <a:ext cx="5274808" cy="1624349"/>
          </a:xfrm>
        </p:spPr>
        <p:txBody>
          <a:bodyPr anchor="ctr"/>
          <a:lstStyle/>
          <a:p>
            <a:r>
              <a:rPr lang="en-US" altLang="zh-TW" sz="1800" b="0" dirty="0">
                <a:latin typeface="Franklin Gothic Heavy" panose="020B0903020102020204" pitchFamily="34" charset="0"/>
              </a:rPr>
              <a:t>Science, Opportunities and Challenges 2026: </a:t>
            </a:r>
            <a:br>
              <a:rPr lang="en-US" altLang="zh-TW" sz="2800" b="0" dirty="0">
                <a:latin typeface="Franklin Gothic Heavy" panose="020B0903020102020204" pitchFamily="34" charset="0"/>
              </a:rPr>
            </a:br>
            <a:r>
              <a:rPr lang="en-HK" altLang="zh-TW" sz="2000" b="0" dirty="0">
                <a:latin typeface="Franklin Gothic Heavy" panose="020B0903020102020204" pitchFamily="34" charset="0"/>
              </a:rPr>
              <a:t>Intelligent Networked Control Systems</a:t>
            </a:r>
            <a:endParaRPr lang="en-HK" sz="2000" b="0" dirty="0">
              <a:latin typeface="Franklin Gothic Heavy" panose="020B0903020102020204" pitchFamily="34" charset="0"/>
            </a:endParaRPr>
          </a:p>
        </p:txBody>
      </p:sp>
      <p:sp>
        <p:nvSpPr>
          <p:cNvPr id="4" name="Text Placeholder 3">
            <a:extLst>
              <a:ext uri="{FF2B5EF4-FFF2-40B4-BE49-F238E27FC236}">
                <a16:creationId xmlns:a16="http://schemas.microsoft.com/office/drawing/2014/main" id="{F75AD15E-D8A2-42C4-9412-F2CC25C061E0}"/>
              </a:ext>
            </a:extLst>
          </p:cNvPr>
          <p:cNvSpPr>
            <a:spLocks noGrp="1"/>
          </p:cNvSpPr>
          <p:nvPr>
            <p:ph type="body" sz="quarter" idx="11"/>
          </p:nvPr>
        </p:nvSpPr>
        <p:spPr>
          <a:xfrm>
            <a:off x="516391" y="4136576"/>
            <a:ext cx="6661647" cy="384085"/>
          </a:xfrm>
        </p:spPr>
        <p:txBody>
          <a:bodyPr/>
          <a:lstStyle/>
          <a:p>
            <a:pPr>
              <a:lnSpc>
                <a:spcPts val="2000"/>
              </a:lnSpc>
            </a:pPr>
            <a:r>
              <a:rPr lang="en-HK" altLang="zh-TW" sz="1800" dirty="0"/>
              <a:t>Dr Ling SHI</a:t>
            </a:r>
          </a:p>
          <a:p>
            <a:pPr>
              <a:lnSpc>
                <a:spcPts val="2000"/>
              </a:lnSpc>
            </a:pPr>
            <a:r>
              <a:rPr lang="en-HK" altLang="zh-TW" sz="1800" dirty="0"/>
              <a:t>Professor at the Department of </a:t>
            </a:r>
            <a:r>
              <a:rPr lang="en-US" sz="1800" dirty="0"/>
              <a:t>Electronic and Computer Engineering</a:t>
            </a:r>
            <a:r>
              <a:rPr lang="en-HK" altLang="zh-TW" sz="1800" dirty="0"/>
              <a:t> of </a:t>
            </a:r>
            <a:r>
              <a:rPr lang="en-US" altLang="zh-TW" sz="1800" dirty="0"/>
              <a:t>The Hong Kong University of Science and Technology </a:t>
            </a:r>
            <a:endParaRPr lang="en-HK" altLang="zh-TW" sz="1800" dirty="0"/>
          </a:p>
        </p:txBody>
      </p:sp>
      <p:sp>
        <p:nvSpPr>
          <p:cNvPr id="5" name="Text Placeholder 4">
            <a:extLst>
              <a:ext uri="{FF2B5EF4-FFF2-40B4-BE49-F238E27FC236}">
                <a16:creationId xmlns:a16="http://schemas.microsoft.com/office/drawing/2014/main" id="{7D5CFE3B-FF5A-4A50-94A3-9D16F16696FE}"/>
              </a:ext>
            </a:extLst>
          </p:cNvPr>
          <p:cNvSpPr>
            <a:spLocks noGrp="1"/>
          </p:cNvSpPr>
          <p:nvPr>
            <p:ph type="body" sz="quarter" idx="4294967295"/>
          </p:nvPr>
        </p:nvSpPr>
        <p:spPr>
          <a:xfrm>
            <a:off x="5669280" y="1217982"/>
            <a:ext cx="1472052" cy="463042"/>
          </a:xfrm>
        </p:spPr>
        <p:txBody>
          <a:bodyPr>
            <a:noAutofit/>
          </a:bodyPr>
          <a:lstStyle/>
          <a:p>
            <a:pPr marL="0" indent="0" algn="r">
              <a:buNone/>
            </a:pPr>
            <a:r>
              <a:rPr lang="en-US" sz="2000" dirty="0">
                <a:solidFill>
                  <a:schemeClr val="tx1"/>
                </a:solidFill>
              </a:rPr>
              <a:t>E2TEC023T</a:t>
            </a:r>
            <a:endParaRPr lang="en-HK" sz="2000" dirty="0">
              <a:solidFill>
                <a:schemeClr val="tx1"/>
              </a:solidFill>
            </a:endParaRPr>
          </a:p>
        </p:txBody>
      </p:sp>
      <p:sp>
        <p:nvSpPr>
          <p:cNvPr id="6" name="Text Placeholder 5">
            <a:extLst>
              <a:ext uri="{FF2B5EF4-FFF2-40B4-BE49-F238E27FC236}">
                <a16:creationId xmlns:a16="http://schemas.microsoft.com/office/drawing/2014/main" id="{6F151A65-3A82-4169-BA8E-94109C840809}"/>
              </a:ext>
            </a:extLst>
          </p:cNvPr>
          <p:cNvSpPr>
            <a:spLocks noGrp="1"/>
          </p:cNvSpPr>
          <p:nvPr>
            <p:ph type="body" sz="quarter" idx="13"/>
          </p:nvPr>
        </p:nvSpPr>
        <p:spPr>
          <a:xfrm>
            <a:off x="923018" y="1862105"/>
            <a:ext cx="5282826" cy="380271"/>
          </a:xfrm>
        </p:spPr>
        <p:txBody>
          <a:bodyPr/>
          <a:lstStyle/>
          <a:p>
            <a:r>
              <a:rPr lang="en-US" sz="2200" b="0" dirty="0">
                <a:ea typeface="+mj-lt"/>
                <a:cs typeface="+mj-lt"/>
              </a:rPr>
              <a:t>Emerging Technology Talk Series by YASHK</a:t>
            </a:r>
            <a:endParaRPr lang="en-US" sz="2200" b="0" dirty="0"/>
          </a:p>
        </p:txBody>
      </p:sp>
      <p:sp>
        <p:nvSpPr>
          <p:cNvPr id="2" name="Text Placeholder 1">
            <a:extLst>
              <a:ext uri="{FF2B5EF4-FFF2-40B4-BE49-F238E27FC236}">
                <a16:creationId xmlns:a16="http://schemas.microsoft.com/office/drawing/2014/main" id="{9E270864-0D76-4D4F-A2D6-E3F4B31A1C29}"/>
              </a:ext>
            </a:extLst>
          </p:cNvPr>
          <p:cNvSpPr>
            <a:spLocks noGrp="1"/>
          </p:cNvSpPr>
          <p:nvPr>
            <p:ph type="body" sz="quarter" idx="20"/>
          </p:nvPr>
        </p:nvSpPr>
        <p:spPr>
          <a:xfrm>
            <a:off x="861845" y="7993626"/>
            <a:ext cx="3405059" cy="384085"/>
          </a:xfrm>
        </p:spPr>
        <p:txBody>
          <a:bodyPr/>
          <a:lstStyle/>
          <a:p>
            <a:r>
              <a:rPr lang="en-US" altLang="zh-TW" sz="1800" b="0" dirty="0"/>
              <a:t>Intended Learning Outcomes</a:t>
            </a:r>
            <a:endParaRPr lang="en-HK" b="0" dirty="0"/>
          </a:p>
        </p:txBody>
      </p:sp>
      <p:sp>
        <p:nvSpPr>
          <p:cNvPr id="8" name="Rectangle 7">
            <a:extLst>
              <a:ext uri="{FF2B5EF4-FFF2-40B4-BE49-F238E27FC236}">
                <a16:creationId xmlns:a16="http://schemas.microsoft.com/office/drawing/2014/main" id="{9879E8A7-B3E9-468C-8195-98BEE6E9E9E6}"/>
              </a:ext>
            </a:extLst>
          </p:cNvPr>
          <p:cNvSpPr/>
          <p:nvPr/>
        </p:nvSpPr>
        <p:spPr>
          <a:xfrm rot="2700000">
            <a:off x="4610389" y="6587706"/>
            <a:ext cx="2045021" cy="20451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9" name="Text Placeholder 29">
            <a:extLst>
              <a:ext uri="{FF2B5EF4-FFF2-40B4-BE49-F238E27FC236}">
                <a16:creationId xmlns:a16="http://schemas.microsoft.com/office/drawing/2014/main" id="{71DF13AB-A42E-4322-AD7F-C68625C78EA4}"/>
              </a:ext>
            </a:extLst>
          </p:cNvPr>
          <p:cNvSpPr txBox="1">
            <a:spLocks/>
          </p:cNvSpPr>
          <p:nvPr/>
        </p:nvSpPr>
        <p:spPr>
          <a:xfrm>
            <a:off x="4565351" y="7296547"/>
            <a:ext cx="2127432" cy="1505854"/>
          </a:xfrm>
          <a:prstGeom prst="rect">
            <a:avLst/>
          </a:prstGeom>
        </p:spPr>
        <p:txBody>
          <a:bodyPr lIns="0" tIns="0" rIns="0" bIns="0" anchor="t">
            <a:noAutofit/>
          </a:bodyPr>
          <a:lstStyle>
            <a:lvl1pPr marL="0" indent="0" algn="ctr" defTabSz="566987" rtl="0" eaLnBrk="1" latinLnBrk="0" hangingPunct="1">
              <a:lnSpc>
                <a:spcPct val="90000"/>
              </a:lnSpc>
              <a:spcBef>
                <a:spcPts val="620"/>
              </a:spcBef>
              <a:buFont typeface="Arial" panose="020B0604020202020204" pitchFamily="34" charset="0"/>
              <a:buNone/>
              <a:defRPr sz="1400" b="0" i="0" kern="1200">
                <a:solidFill>
                  <a:schemeClr val="bg1"/>
                </a:solidFill>
                <a:latin typeface="+mj-lt"/>
                <a:ea typeface="+mn-ea"/>
                <a:cs typeface="+mn-cs"/>
              </a:defRPr>
            </a:lvl1pPr>
            <a:lvl2pPr marL="425240" indent="-141747" algn="l" defTabSz="566987" rtl="0" eaLnBrk="1" latinLnBrk="0" hangingPunct="1">
              <a:lnSpc>
                <a:spcPct val="90000"/>
              </a:lnSpc>
              <a:spcBef>
                <a:spcPts val="310"/>
              </a:spcBef>
              <a:buFont typeface="Arial" panose="020B0604020202020204" pitchFamily="34" charset="0"/>
              <a:buChar char="•"/>
              <a:defRPr sz="2480" b="0" i="0" kern="1200">
                <a:solidFill>
                  <a:schemeClr val="bg1"/>
                </a:solidFill>
                <a:latin typeface="+mn-lt"/>
                <a:ea typeface="+mn-ea"/>
                <a:cs typeface="+mn-cs"/>
              </a:defRPr>
            </a:lvl2pPr>
            <a:lvl3pPr marL="708733" indent="-141747" algn="l" defTabSz="566987" rtl="0" eaLnBrk="1" latinLnBrk="0" hangingPunct="1">
              <a:lnSpc>
                <a:spcPct val="90000"/>
              </a:lnSpc>
              <a:spcBef>
                <a:spcPts val="310"/>
              </a:spcBef>
              <a:buFont typeface="Arial" panose="020B0604020202020204" pitchFamily="34" charset="0"/>
              <a:buChar char="•"/>
              <a:defRPr sz="2480" b="0" i="0" kern="1200">
                <a:solidFill>
                  <a:schemeClr val="bg1"/>
                </a:solidFill>
                <a:latin typeface="+mn-lt"/>
                <a:ea typeface="+mn-ea"/>
                <a:cs typeface="+mn-cs"/>
              </a:defRPr>
            </a:lvl3pPr>
            <a:lvl4pPr marL="992227" indent="-141747" algn="l" defTabSz="566987" rtl="0" eaLnBrk="1" latinLnBrk="0" hangingPunct="1">
              <a:lnSpc>
                <a:spcPct val="90000"/>
              </a:lnSpc>
              <a:spcBef>
                <a:spcPts val="310"/>
              </a:spcBef>
              <a:buFont typeface="Arial" panose="020B0604020202020204" pitchFamily="34" charset="0"/>
              <a:buChar char="•"/>
              <a:defRPr sz="2480" b="0" i="0" kern="1200">
                <a:solidFill>
                  <a:schemeClr val="bg1"/>
                </a:solidFill>
                <a:latin typeface="+mn-lt"/>
                <a:ea typeface="+mn-ea"/>
                <a:cs typeface="+mn-cs"/>
              </a:defRPr>
            </a:lvl4pPr>
            <a:lvl5pPr marL="1275721" indent="-141747" algn="l" defTabSz="566987" rtl="0" eaLnBrk="1" latinLnBrk="0" hangingPunct="1">
              <a:lnSpc>
                <a:spcPct val="90000"/>
              </a:lnSpc>
              <a:spcBef>
                <a:spcPts val="310"/>
              </a:spcBef>
              <a:buFont typeface="Arial" panose="020B0604020202020204" pitchFamily="34" charset="0"/>
              <a:buChar char="•"/>
              <a:defRPr sz="2480" b="0" i="0" kern="1200">
                <a:solidFill>
                  <a:schemeClr val="bg1"/>
                </a:solidFill>
                <a:latin typeface="+mn-lt"/>
                <a:ea typeface="+mn-ea"/>
                <a:cs typeface="+mn-cs"/>
              </a:defRPr>
            </a:lvl5pPr>
            <a:lvl6pPr marL="1559214"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707"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201"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694"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a:lstStyle>
          <a:p>
            <a:pPr>
              <a:lnSpc>
                <a:spcPct val="100000"/>
              </a:lnSpc>
            </a:pPr>
            <a:r>
              <a:rPr lang="en-US" altLang="zh-TW" dirty="0"/>
              <a:t>Application Deadline</a:t>
            </a:r>
          </a:p>
          <a:p>
            <a:pPr>
              <a:lnSpc>
                <a:spcPct val="100000"/>
              </a:lnSpc>
            </a:pPr>
            <a:r>
              <a:rPr lang="en-US" altLang="zh-TW" dirty="0"/>
              <a:t>13 April 2026 12:00 noon</a:t>
            </a:r>
          </a:p>
          <a:p>
            <a:pPr>
              <a:lnSpc>
                <a:spcPct val="100000"/>
              </a:lnSpc>
            </a:pPr>
            <a:endParaRPr lang="en-US" altLang="zh-TW" sz="800" dirty="0"/>
          </a:p>
        </p:txBody>
      </p:sp>
      <p:cxnSp>
        <p:nvCxnSpPr>
          <p:cNvPr id="11" name="Straight Connector 10">
            <a:extLst>
              <a:ext uri="{FF2B5EF4-FFF2-40B4-BE49-F238E27FC236}">
                <a16:creationId xmlns:a16="http://schemas.microsoft.com/office/drawing/2014/main" id="{65C1D36A-725F-48C5-9DCD-CCB8FEC5B101}"/>
              </a:ext>
            </a:extLst>
          </p:cNvPr>
          <p:cNvCxnSpPr>
            <a:cxnSpLocks/>
          </p:cNvCxnSpPr>
          <p:nvPr/>
        </p:nvCxnSpPr>
        <p:spPr>
          <a:xfrm>
            <a:off x="320937" y="3933060"/>
            <a:ext cx="4514668" cy="12898"/>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13" name="Title 1">
            <a:extLst>
              <a:ext uri="{FF2B5EF4-FFF2-40B4-BE49-F238E27FC236}">
                <a16:creationId xmlns:a16="http://schemas.microsoft.com/office/drawing/2014/main" id="{E3765FB5-E0D3-4ADD-95B4-75A52CC9CDAE}"/>
              </a:ext>
            </a:extLst>
          </p:cNvPr>
          <p:cNvSpPr txBox="1">
            <a:spLocks/>
          </p:cNvSpPr>
          <p:nvPr/>
        </p:nvSpPr>
        <p:spPr>
          <a:xfrm>
            <a:off x="863060" y="7749613"/>
            <a:ext cx="3063973" cy="464417"/>
          </a:xfrm>
          <a:prstGeom prst="rect">
            <a:avLst/>
          </a:prstGeom>
          <a:ln>
            <a:noFill/>
          </a:ln>
        </p:spPr>
        <p:txBody>
          <a:bodyPr vert="horz" lIns="0" tIns="0" rIns="0" bIns="0" rtlCol="0" anchor="b" anchorCtr="0">
            <a:normAutofit/>
          </a:bodyPr>
          <a:lstStyle>
            <a:lvl1pPr algn="l" defTabSz="566987" rtl="0" eaLnBrk="1" latinLnBrk="0" hangingPunct="1">
              <a:lnSpc>
                <a:spcPct val="90000"/>
              </a:lnSpc>
              <a:spcBef>
                <a:spcPct val="0"/>
              </a:spcBef>
              <a:buNone/>
              <a:defRPr sz="2728" b="1" i="0" kern="1200" spc="31"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1800" dirty="0"/>
          </a:p>
        </p:txBody>
      </p:sp>
      <p:cxnSp>
        <p:nvCxnSpPr>
          <p:cNvPr id="14" name="Straight Connector 13">
            <a:extLst>
              <a:ext uri="{FF2B5EF4-FFF2-40B4-BE49-F238E27FC236}">
                <a16:creationId xmlns:a16="http://schemas.microsoft.com/office/drawing/2014/main" id="{AEDA851B-53D3-4F5A-9354-E51EA9352389}"/>
              </a:ext>
            </a:extLst>
          </p:cNvPr>
          <p:cNvCxnSpPr>
            <a:cxnSpLocks/>
          </p:cNvCxnSpPr>
          <p:nvPr/>
        </p:nvCxnSpPr>
        <p:spPr>
          <a:xfrm>
            <a:off x="866892" y="8287939"/>
            <a:ext cx="3017520" cy="0"/>
          </a:xfrm>
          <a:prstGeom prst="line">
            <a:avLst/>
          </a:prstGeom>
          <a:ln w="101600">
            <a:solidFill>
              <a:srgbClr val="4E67C8"/>
            </a:solidFill>
          </a:ln>
        </p:spPr>
        <p:style>
          <a:lnRef idx="1">
            <a:schemeClr val="dk1"/>
          </a:lnRef>
          <a:fillRef idx="0">
            <a:schemeClr val="dk1"/>
          </a:fillRef>
          <a:effectRef idx="0">
            <a:schemeClr val="dk1"/>
          </a:effectRef>
          <a:fontRef idx="minor">
            <a:schemeClr val="tx1"/>
          </a:fontRef>
        </p:style>
      </p:cxnSp>
      <p:sp>
        <p:nvSpPr>
          <p:cNvPr id="15" name="Text Placeholder 4">
            <a:extLst>
              <a:ext uri="{FF2B5EF4-FFF2-40B4-BE49-F238E27FC236}">
                <a16:creationId xmlns:a16="http://schemas.microsoft.com/office/drawing/2014/main" id="{2D157219-E993-4EC1-A12D-CD36A7D57C54}"/>
              </a:ext>
            </a:extLst>
          </p:cNvPr>
          <p:cNvSpPr txBox="1">
            <a:spLocks/>
          </p:cNvSpPr>
          <p:nvPr/>
        </p:nvSpPr>
        <p:spPr>
          <a:xfrm>
            <a:off x="3653976" y="1524871"/>
            <a:ext cx="3405059" cy="463042"/>
          </a:xfrm>
          <a:prstGeom prst="rect">
            <a:avLst/>
          </a:prstGeom>
        </p:spPr>
        <p:txBody>
          <a:bodyPr vert="horz" lIns="0" tIns="0" rIns="0" bIns="0" rtlCol="0">
            <a:noAutofit/>
          </a:bodyPr>
          <a:lstStyle>
            <a:lvl1pPr marL="0" indent="0" algn="r" defTabSz="566987" rtl="0" eaLnBrk="1" latinLnBrk="0" hangingPunct="1">
              <a:lnSpc>
                <a:spcPct val="90000"/>
              </a:lnSpc>
              <a:spcBef>
                <a:spcPts val="620"/>
              </a:spcBef>
              <a:buFont typeface="Arial" panose="020B0604020202020204" pitchFamily="34" charset="0"/>
              <a:buNone/>
              <a:defRPr sz="2000" b="0" i="0" kern="1200">
                <a:solidFill>
                  <a:schemeClr val="tx1"/>
                </a:solidFill>
                <a:latin typeface="+mn-lt"/>
                <a:ea typeface="+mn-ea"/>
                <a:cs typeface="+mn-cs"/>
              </a:defRPr>
            </a:lvl1pPr>
            <a:lvl2pPr marL="425240" indent="-141747" algn="l" defTabSz="566987" rtl="0" eaLnBrk="1" latinLnBrk="0" hangingPunct="1">
              <a:lnSpc>
                <a:spcPct val="90000"/>
              </a:lnSpc>
              <a:spcBef>
                <a:spcPts val="310"/>
              </a:spcBef>
              <a:buFont typeface="Arial" panose="020B0604020202020204" pitchFamily="34" charset="0"/>
              <a:buChar char="•"/>
              <a:defRPr sz="2480" b="0" i="0" kern="1200">
                <a:solidFill>
                  <a:schemeClr val="bg1"/>
                </a:solidFill>
                <a:latin typeface="+mn-lt"/>
                <a:ea typeface="+mn-ea"/>
                <a:cs typeface="+mn-cs"/>
              </a:defRPr>
            </a:lvl2pPr>
            <a:lvl3pPr marL="708733" indent="-141747" algn="l" defTabSz="566987" rtl="0" eaLnBrk="1" latinLnBrk="0" hangingPunct="1">
              <a:lnSpc>
                <a:spcPct val="90000"/>
              </a:lnSpc>
              <a:spcBef>
                <a:spcPts val="310"/>
              </a:spcBef>
              <a:buFont typeface="Arial" panose="020B0604020202020204" pitchFamily="34" charset="0"/>
              <a:buChar char="•"/>
              <a:defRPr sz="2480" b="0" i="0" kern="1200">
                <a:solidFill>
                  <a:schemeClr val="bg1"/>
                </a:solidFill>
                <a:latin typeface="+mn-lt"/>
                <a:ea typeface="+mn-ea"/>
                <a:cs typeface="+mn-cs"/>
              </a:defRPr>
            </a:lvl3pPr>
            <a:lvl4pPr marL="992227" indent="-141747" algn="l" defTabSz="566987" rtl="0" eaLnBrk="1" latinLnBrk="0" hangingPunct="1">
              <a:lnSpc>
                <a:spcPct val="90000"/>
              </a:lnSpc>
              <a:spcBef>
                <a:spcPts val="310"/>
              </a:spcBef>
              <a:buFont typeface="Arial" panose="020B0604020202020204" pitchFamily="34" charset="0"/>
              <a:buChar char="•"/>
              <a:defRPr sz="2480" b="0" i="0" kern="1200">
                <a:solidFill>
                  <a:schemeClr val="bg1"/>
                </a:solidFill>
                <a:latin typeface="+mn-lt"/>
                <a:ea typeface="+mn-ea"/>
                <a:cs typeface="+mn-cs"/>
              </a:defRPr>
            </a:lvl4pPr>
            <a:lvl5pPr marL="1275721" indent="-141747" algn="l" defTabSz="566987" rtl="0" eaLnBrk="1" latinLnBrk="0" hangingPunct="1">
              <a:lnSpc>
                <a:spcPct val="90000"/>
              </a:lnSpc>
              <a:spcBef>
                <a:spcPts val="310"/>
              </a:spcBef>
              <a:buFont typeface="Arial" panose="020B0604020202020204" pitchFamily="34" charset="0"/>
              <a:buChar char="•"/>
              <a:defRPr sz="2480" b="0" i="0" kern="1200">
                <a:solidFill>
                  <a:schemeClr val="bg1"/>
                </a:solidFill>
                <a:latin typeface="+mn-lt"/>
                <a:ea typeface="+mn-ea"/>
                <a:cs typeface="+mn-cs"/>
              </a:defRPr>
            </a:lvl5pPr>
            <a:lvl6pPr marL="1559214"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707"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201"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694"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a:lstStyle>
          <a:p>
            <a:r>
              <a:rPr lang="en-HK" altLang="zh-TW" sz="1200" dirty="0">
                <a:solidFill>
                  <a:srgbClr val="4E67C8"/>
                </a:solidFill>
              </a:rPr>
              <a:t>(</a:t>
            </a:r>
            <a:r>
              <a:rPr lang="en-US" altLang="zh-TW" sz="1200" dirty="0">
                <a:solidFill>
                  <a:srgbClr val="4E67C8"/>
                </a:solidFill>
                <a:hlinkClick r:id="rId3"/>
              </a:rPr>
              <a:t>Not-token required</a:t>
            </a:r>
            <a:r>
              <a:rPr lang="en-HK" altLang="zh-TW" sz="1200" dirty="0">
                <a:solidFill>
                  <a:srgbClr val="4E67C8"/>
                </a:solidFill>
              </a:rPr>
              <a:t>)</a:t>
            </a:r>
            <a:endParaRPr lang="en-HK" sz="1200" dirty="0">
              <a:solidFill>
                <a:srgbClr val="4E67C8"/>
              </a:solidFill>
            </a:endParaRPr>
          </a:p>
        </p:txBody>
      </p:sp>
      <p:sp>
        <p:nvSpPr>
          <p:cNvPr id="10" name="Trapezoid 28">
            <a:extLst>
              <a:ext uri="{FF2B5EF4-FFF2-40B4-BE49-F238E27FC236}">
                <a16:creationId xmlns:a16="http://schemas.microsoft.com/office/drawing/2014/main" id="{74C19F25-6050-68A0-31A0-326FEACAA58C}"/>
              </a:ext>
            </a:extLst>
          </p:cNvPr>
          <p:cNvSpPr>
            <a:spLocks noChangeAspect="1"/>
          </p:cNvSpPr>
          <p:nvPr/>
        </p:nvSpPr>
        <p:spPr>
          <a:xfrm>
            <a:off x="516397" y="1872666"/>
            <a:ext cx="340428" cy="428596"/>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rgbClr val="FFFFFF"/>
              </a:solidFill>
            </a:endParaRPr>
          </a:p>
        </p:txBody>
      </p:sp>
      <p:sp>
        <p:nvSpPr>
          <p:cNvPr id="7" name="Text Placeholder 6">
            <a:extLst>
              <a:ext uri="{FF2B5EF4-FFF2-40B4-BE49-F238E27FC236}">
                <a16:creationId xmlns:a16="http://schemas.microsoft.com/office/drawing/2014/main" id="{8CA816B5-AE69-48B5-9F18-0CA348AA60D6}"/>
              </a:ext>
            </a:extLst>
          </p:cNvPr>
          <p:cNvSpPr>
            <a:spLocks noGrp="1"/>
          </p:cNvSpPr>
          <p:nvPr>
            <p:ph type="body" sz="quarter" idx="14"/>
          </p:nvPr>
        </p:nvSpPr>
        <p:spPr>
          <a:xfrm>
            <a:off x="861845" y="8516116"/>
            <a:ext cx="5234605" cy="1243769"/>
          </a:xfrm>
        </p:spPr>
        <p:txBody>
          <a:bodyPr/>
          <a:lstStyle/>
          <a:p>
            <a:pPr marL="0" marR="0" lvl="0" indent="0" algn="l" defTabSz="566987" rtl="0" eaLnBrk="1" fontAlgn="auto" latinLnBrk="0" hangingPunct="1">
              <a:lnSpc>
                <a:spcPct val="100000"/>
              </a:lnSpc>
              <a:spcBef>
                <a:spcPts val="620"/>
              </a:spcBef>
              <a:spcAft>
                <a:spcPts val="0"/>
              </a:spcAft>
              <a:buClrTx/>
              <a:buSzTx/>
              <a:buFont typeface="Arial" panose="020B0604020202020204" pitchFamily="34" charset="0"/>
              <a:buNone/>
              <a:tabLst/>
              <a:defRPr/>
            </a:pPr>
            <a:r>
              <a:rPr lang="en-US" altLang="zh-TW" sz="1200" dirty="0">
                <a:latin typeface="+mn-lt"/>
              </a:rPr>
              <a:t>Upon completion of the gifted programme, gifted students should be able to:</a:t>
            </a:r>
            <a:endParaRPr lang="en-HK" altLang="zh-TW" sz="1200" dirty="0">
              <a:latin typeface="+mn-lt"/>
            </a:endParaRPr>
          </a:p>
          <a:p>
            <a:r>
              <a:rPr lang="en-US" sz="1200" dirty="0">
                <a:latin typeface="+mn-lt"/>
              </a:rPr>
              <a:t>Define an Intelligent Control System and describe its three main components: sensing (the senses), computation (the brain), and actuation (the action)</a:t>
            </a:r>
            <a:r>
              <a:rPr lang="en-HK" sz="1200" dirty="0">
                <a:latin typeface="+mn-lt"/>
              </a:rPr>
              <a:t>;</a:t>
            </a:r>
          </a:p>
          <a:p>
            <a:r>
              <a:rPr lang="en-US" sz="1200" dirty="0">
                <a:latin typeface="+mn-lt"/>
              </a:rPr>
              <a:t>Explain how Wireless Sensor Networks act as the "nervous system" for large-scale environments, collecting data from places humans can't easily reach</a:t>
            </a:r>
            <a:r>
              <a:rPr lang="en-HK" sz="1200" dirty="0">
                <a:latin typeface="+mn-lt"/>
              </a:rPr>
              <a:t>;</a:t>
            </a:r>
          </a:p>
          <a:p>
            <a:r>
              <a:rPr lang="en-US" sz="1200" dirty="0">
                <a:latin typeface="+mn-lt"/>
              </a:rPr>
              <a:t>Identify the unique cybersecurity vulnerabilities that arise when control systems are connected to a network and describe a potential consequence of a cyberattack</a:t>
            </a:r>
            <a:r>
              <a:rPr lang="en-HK" sz="1200" dirty="0">
                <a:latin typeface="+mn-lt"/>
              </a:rPr>
              <a:t>.</a:t>
            </a:r>
          </a:p>
          <a:p>
            <a:endParaRPr lang="en-HK" sz="1200" dirty="0">
              <a:latin typeface="+mn-lt"/>
            </a:endParaRPr>
          </a:p>
        </p:txBody>
      </p:sp>
      <p:sp>
        <p:nvSpPr>
          <p:cNvPr id="12" name="Text Placeholder 5">
            <a:extLst>
              <a:ext uri="{FF2B5EF4-FFF2-40B4-BE49-F238E27FC236}">
                <a16:creationId xmlns:a16="http://schemas.microsoft.com/office/drawing/2014/main" id="{A49083F2-50D0-1E28-ACE0-0BE206B41007}"/>
              </a:ext>
            </a:extLst>
          </p:cNvPr>
          <p:cNvSpPr txBox="1">
            <a:spLocks/>
          </p:cNvSpPr>
          <p:nvPr/>
        </p:nvSpPr>
        <p:spPr>
          <a:xfrm>
            <a:off x="500640" y="1377840"/>
            <a:ext cx="3405059" cy="408705"/>
          </a:xfrm>
          <a:prstGeom prst="rect">
            <a:avLst/>
          </a:prstGeom>
        </p:spPr>
        <p:txBody>
          <a:bodyPr vert="horz" lIns="0" tIns="0" rIns="0" bIns="0" rtlCol="0" anchor="b">
            <a:noAutofit/>
          </a:bodyPr>
          <a:lstStyle>
            <a:lvl1pPr marL="0" indent="0" algn="l" defTabSz="566987" rtl="0" eaLnBrk="1" latinLnBrk="0" hangingPunct="1">
              <a:lnSpc>
                <a:spcPct val="90000"/>
              </a:lnSpc>
              <a:spcBef>
                <a:spcPts val="620"/>
              </a:spcBef>
              <a:buFont typeface="Arial" panose="020B0604020202020204" pitchFamily="34" charset="0"/>
              <a:buNone/>
              <a:defRPr sz="2000" b="1" i="0" kern="1200">
                <a:solidFill>
                  <a:schemeClr val="tx1"/>
                </a:solidFill>
                <a:latin typeface="+mj-lt"/>
                <a:ea typeface="+mn-ea"/>
                <a:cs typeface="+mn-cs"/>
              </a:defRPr>
            </a:lvl1pPr>
            <a:lvl2pPr marL="425240" indent="-141747" algn="l" defTabSz="566987" rtl="0" eaLnBrk="1" latinLnBrk="0" hangingPunct="1">
              <a:lnSpc>
                <a:spcPct val="90000"/>
              </a:lnSpc>
              <a:spcBef>
                <a:spcPts val="310"/>
              </a:spcBef>
              <a:buFont typeface="Arial" panose="020B0604020202020204" pitchFamily="34" charset="0"/>
              <a:buChar char="•"/>
              <a:defRPr sz="2480" b="0" i="0" kern="1200">
                <a:solidFill>
                  <a:schemeClr val="bg1"/>
                </a:solidFill>
                <a:latin typeface="+mn-lt"/>
                <a:ea typeface="+mn-ea"/>
                <a:cs typeface="+mn-cs"/>
              </a:defRPr>
            </a:lvl2pPr>
            <a:lvl3pPr marL="708733" indent="-141747" algn="l" defTabSz="566987" rtl="0" eaLnBrk="1" latinLnBrk="0" hangingPunct="1">
              <a:lnSpc>
                <a:spcPct val="90000"/>
              </a:lnSpc>
              <a:spcBef>
                <a:spcPts val="310"/>
              </a:spcBef>
              <a:buFont typeface="Arial" panose="020B0604020202020204" pitchFamily="34" charset="0"/>
              <a:buChar char="•"/>
              <a:defRPr sz="2480" b="0" i="0" kern="1200">
                <a:solidFill>
                  <a:schemeClr val="bg1"/>
                </a:solidFill>
                <a:latin typeface="+mn-lt"/>
                <a:ea typeface="+mn-ea"/>
                <a:cs typeface="+mn-cs"/>
              </a:defRPr>
            </a:lvl3pPr>
            <a:lvl4pPr marL="992227" indent="-141747" algn="l" defTabSz="566987" rtl="0" eaLnBrk="1" latinLnBrk="0" hangingPunct="1">
              <a:lnSpc>
                <a:spcPct val="90000"/>
              </a:lnSpc>
              <a:spcBef>
                <a:spcPts val="310"/>
              </a:spcBef>
              <a:buFont typeface="Arial" panose="020B0604020202020204" pitchFamily="34" charset="0"/>
              <a:buChar char="•"/>
              <a:defRPr sz="2480" b="0" i="0" kern="1200">
                <a:solidFill>
                  <a:schemeClr val="bg1"/>
                </a:solidFill>
                <a:latin typeface="+mn-lt"/>
                <a:ea typeface="+mn-ea"/>
                <a:cs typeface="+mn-cs"/>
              </a:defRPr>
            </a:lvl4pPr>
            <a:lvl5pPr marL="1275721" indent="-141747" algn="l" defTabSz="566987" rtl="0" eaLnBrk="1" latinLnBrk="0" hangingPunct="1">
              <a:lnSpc>
                <a:spcPct val="90000"/>
              </a:lnSpc>
              <a:spcBef>
                <a:spcPts val="310"/>
              </a:spcBef>
              <a:buFont typeface="Arial" panose="020B0604020202020204" pitchFamily="34" charset="0"/>
              <a:buChar char="•"/>
              <a:defRPr sz="2480" b="0" i="0" kern="1200">
                <a:solidFill>
                  <a:schemeClr val="bg1"/>
                </a:solidFill>
                <a:latin typeface="+mn-lt"/>
                <a:ea typeface="+mn-ea"/>
                <a:cs typeface="+mn-cs"/>
              </a:defRPr>
            </a:lvl5pPr>
            <a:lvl6pPr marL="1559214"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707"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201"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694"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a:lstStyle>
          <a:p>
            <a:r>
              <a:rPr lang="zh-TW" altLang="en-US" b="0" dirty="0">
                <a:solidFill>
                  <a:schemeClr val="accent1">
                    <a:lumMod val="75000"/>
                  </a:schemeClr>
                </a:solidFill>
              </a:rPr>
              <a:t>［</a:t>
            </a:r>
            <a:r>
              <a:rPr lang="en-US" altLang="zh-TW" b="0" dirty="0">
                <a:solidFill>
                  <a:schemeClr val="accent1">
                    <a:lumMod val="75000"/>
                  </a:schemeClr>
                </a:solidFill>
              </a:rPr>
              <a:t>Gifted Programme</a:t>
            </a:r>
            <a:r>
              <a:rPr lang="zh-TW" altLang="en-US" b="0" dirty="0">
                <a:solidFill>
                  <a:schemeClr val="accent1">
                    <a:lumMod val="75000"/>
                  </a:schemeClr>
                </a:solidFill>
              </a:rPr>
              <a:t>］</a:t>
            </a:r>
            <a:endParaRPr lang="en-US" b="0" dirty="0">
              <a:solidFill>
                <a:schemeClr val="accent1">
                  <a:lumMod val="75000"/>
                </a:schemeClr>
              </a:solidFill>
            </a:endParaRPr>
          </a:p>
        </p:txBody>
      </p:sp>
    </p:spTree>
    <p:extLst>
      <p:ext uri="{BB962C8B-B14F-4D97-AF65-F5344CB8AC3E}">
        <p14:creationId xmlns:p14="http://schemas.microsoft.com/office/powerpoint/2010/main" val="2475263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7D73BA9C-F249-D4F8-5258-DE54A63371EB}"/>
              </a:ext>
            </a:extLst>
          </p:cNvPr>
          <p:cNvGrpSpPr/>
          <p:nvPr/>
        </p:nvGrpSpPr>
        <p:grpSpPr>
          <a:xfrm>
            <a:off x="471037" y="1268336"/>
            <a:ext cx="6508141" cy="1671036"/>
            <a:chOff x="445637" y="1133042"/>
            <a:chExt cx="6508141" cy="1478586"/>
          </a:xfrm>
        </p:grpSpPr>
        <p:sp>
          <p:nvSpPr>
            <p:cNvPr id="24" name="Title 1">
              <a:extLst>
                <a:ext uri="{FF2B5EF4-FFF2-40B4-BE49-F238E27FC236}">
                  <a16:creationId xmlns:a16="http://schemas.microsoft.com/office/drawing/2014/main" id="{05511414-9D5E-8807-0E0B-89637D05DFA8}"/>
                </a:ext>
              </a:extLst>
            </p:cNvPr>
            <p:cNvSpPr txBox="1">
              <a:spLocks/>
            </p:cNvSpPr>
            <p:nvPr/>
          </p:nvSpPr>
          <p:spPr>
            <a:xfrm>
              <a:off x="445637" y="1133042"/>
              <a:ext cx="3063973" cy="333020"/>
            </a:xfrm>
            <a:prstGeom prst="rect">
              <a:avLst/>
            </a:prstGeom>
            <a:ln>
              <a:noFill/>
            </a:ln>
          </p:spPr>
          <p:txBody>
            <a:bodyPr vert="horz" lIns="0" tIns="0" rIns="0" bIns="0" rtlCol="0" anchor="b" anchorCtr="0">
              <a:normAutofit fontScale="92500" lnSpcReduction="20000"/>
            </a:bodyPr>
            <a:lstStyle>
              <a:lvl1pPr algn="l" defTabSz="566987" rtl="0" eaLnBrk="1" latinLnBrk="0" hangingPunct="1">
                <a:lnSpc>
                  <a:spcPct val="90000"/>
                </a:lnSpc>
                <a:spcBef>
                  <a:spcPct val="0"/>
                </a:spcBef>
                <a:buNone/>
                <a:defRPr sz="2728" b="1" i="0" kern="1200" spc="31"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buClr>
                  <a:schemeClr val="accent1"/>
                </a:buClr>
                <a:buSzPct val="125000"/>
                <a:buFont typeface="Amasis MT Pro Black" panose="02040A04050005020304" pitchFamily="18" charset="0"/>
                <a:buChar char="◆"/>
              </a:pPr>
              <a:r>
                <a:rPr lang="en-US" altLang="zh-TW" sz="1800" b="0" u="none" baseline="0">
                  <a:uFill>
                    <a:solidFill>
                      <a:schemeClr val="accent3"/>
                    </a:solidFill>
                  </a:uFill>
                </a:rPr>
                <a:t>Gifted Programme Introduction</a:t>
              </a:r>
              <a:endParaRPr lang="en-US" sz="1800" b="0" u="none" baseline="0" dirty="0">
                <a:uFill>
                  <a:solidFill>
                    <a:schemeClr val="accent3"/>
                  </a:solidFill>
                </a:uFill>
              </a:endParaRPr>
            </a:p>
          </p:txBody>
        </p:sp>
        <p:sp>
          <p:nvSpPr>
            <p:cNvPr id="25" name="Text Placeholder 1">
              <a:extLst>
                <a:ext uri="{FF2B5EF4-FFF2-40B4-BE49-F238E27FC236}">
                  <a16:creationId xmlns:a16="http://schemas.microsoft.com/office/drawing/2014/main" id="{B0419EA3-E61B-3688-AC12-6BEE27C79FD7}"/>
                </a:ext>
              </a:extLst>
            </p:cNvPr>
            <p:cNvSpPr txBox="1">
              <a:spLocks/>
            </p:cNvSpPr>
            <p:nvPr/>
          </p:nvSpPr>
          <p:spPr>
            <a:xfrm>
              <a:off x="626338" y="1571458"/>
              <a:ext cx="6327440" cy="1040170"/>
            </a:xfrm>
            <a:prstGeom prst="rect">
              <a:avLst/>
            </a:prstGeom>
          </p:spPr>
          <p:txBody>
            <a:bodyPr vert="horz" lIns="91440" tIns="45720" rIns="91440" bIns="45720" rtlCol="0">
              <a:normAutofit lnSpcReduction="10000"/>
            </a:bodyPr>
            <a:lstStyle>
              <a:lvl1pPr marL="141747" indent="-141747" algn="l" defTabSz="566987" rtl="0" eaLnBrk="1" latinLnBrk="0" hangingPunct="1">
                <a:lnSpc>
                  <a:spcPct val="90000"/>
                </a:lnSpc>
                <a:spcBef>
                  <a:spcPts val="620"/>
                </a:spcBef>
                <a:buFont typeface="Arial" panose="020B0604020202020204" pitchFamily="34" charset="0"/>
                <a:buChar char="•"/>
                <a:defRPr sz="1736" b="0" i="0" kern="1200">
                  <a:solidFill>
                    <a:schemeClr val="bg1"/>
                  </a:solidFill>
                  <a:latin typeface="+mn-lt"/>
                  <a:ea typeface="+mn-ea"/>
                  <a:cs typeface="+mn-cs"/>
                </a:defRPr>
              </a:lvl1pPr>
              <a:lvl2pPr marL="425240" indent="-141747" algn="l" defTabSz="566987" rtl="0" eaLnBrk="1" latinLnBrk="0" hangingPunct="1">
                <a:lnSpc>
                  <a:spcPct val="90000"/>
                </a:lnSpc>
                <a:spcBef>
                  <a:spcPts val="310"/>
                </a:spcBef>
                <a:buFont typeface="Arial" panose="020B0604020202020204" pitchFamily="34" charset="0"/>
                <a:buChar char="•"/>
                <a:defRPr sz="1488" b="0" i="0" kern="1200">
                  <a:solidFill>
                    <a:schemeClr val="bg1"/>
                  </a:solidFill>
                  <a:latin typeface="+mn-lt"/>
                  <a:ea typeface="+mn-ea"/>
                  <a:cs typeface="+mn-cs"/>
                </a:defRPr>
              </a:lvl2pPr>
              <a:lvl3pPr marL="708733" indent="-141747" algn="l" defTabSz="566987" rtl="0" eaLnBrk="1" latinLnBrk="0" hangingPunct="1">
                <a:lnSpc>
                  <a:spcPct val="90000"/>
                </a:lnSpc>
                <a:spcBef>
                  <a:spcPts val="310"/>
                </a:spcBef>
                <a:buFont typeface="Arial" panose="020B0604020202020204" pitchFamily="34" charset="0"/>
                <a:buChar char="•"/>
                <a:defRPr sz="1240" b="0" i="0" kern="1200">
                  <a:solidFill>
                    <a:schemeClr val="bg1"/>
                  </a:solidFill>
                  <a:latin typeface="+mn-lt"/>
                  <a:ea typeface="+mn-ea"/>
                  <a:cs typeface="+mn-cs"/>
                </a:defRPr>
              </a:lvl3pPr>
              <a:lvl4pPr marL="992227" indent="-141747" algn="l" defTabSz="566987" rtl="0" eaLnBrk="1" latinLnBrk="0" hangingPunct="1">
                <a:lnSpc>
                  <a:spcPct val="90000"/>
                </a:lnSpc>
                <a:spcBef>
                  <a:spcPts val="310"/>
                </a:spcBef>
                <a:buFont typeface="Arial" panose="020B0604020202020204" pitchFamily="34" charset="0"/>
                <a:buChar char="•"/>
                <a:defRPr sz="1116" b="0" i="0" kern="1200">
                  <a:solidFill>
                    <a:schemeClr val="bg1"/>
                  </a:solidFill>
                  <a:latin typeface="+mn-lt"/>
                  <a:ea typeface="+mn-ea"/>
                  <a:cs typeface="+mn-cs"/>
                </a:defRPr>
              </a:lvl4pPr>
              <a:lvl5pPr marL="1275721" indent="-141747" algn="l" defTabSz="566987" rtl="0" eaLnBrk="1" latinLnBrk="0" hangingPunct="1">
                <a:lnSpc>
                  <a:spcPct val="90000"/>
                </a:lnSpc>
                <a:spcBef>
                  <a:spcPts val="310"/>
                </a:spcBef>
                <a:buFont typeface="Arial" panose="020B0604020202020204" pitchFamily="34" charset="0"/>
                <a:buChar char="•"/>
                <a:defRPr sz="1116" b="0" i="0" kern="1200">
                  <a:solidFill>
                    <a:schemeClr val="bg1"/>
                  </a:solidFill>
                  <a:latin typeface="+mn-lt"/>
                  <a:ea typeface="+mn-ea"/>
                  <a:cs typeface="+mn-cs"/>
                </a:defRPr>
              </a:lvl5pPr>
              <a:lvl6pPr marL="1559214"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707"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201"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694"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a:lstStyle>
            <a:p>
              <a:pPr marL="0" indent="0" algn="just">
                <a:buNone/>
              </a:pPr>
              <a:r>
                <a:rPr lang="en-US" sz="1200" dirty="0"/>
                <a:t>From self-driving cars that navigate traffic to smart grids that prevent blackouts, the world around us is being run by an invisible intelligence. This talk offers a rare look into the fascinating world of Intelligent Control Systems. We will explore how millions of tiny Wireless Sensors act as the "nervous system" for our cities, feeding data back to computers that make split-second decisions. But when you give the machines a network, you also create a target. We will dive into the high-stakes field of Control Systems Security, exploring how engineers defend power plants, water supplies, and autonomous vehicles from cyber threats.</a:t>
              </a:r>
              <a:endParaRPr lang="en-US" altLang="zh-TW" sz="1200" dirty="0"/>
            </a:p>
          </p:txBody>
        </p:sp>
      </p:grpSp>
      <p:sp>
        <p:nvSpPr>
          <p:cNvPr id="2" name="Title 1">
            <a:extLst>
              <a:ext uri="{FF2B5EF4-FFF2-40B4-BE49-F238E27FC236}">
                <a16:creationId xmlns:a16="http://schemas.microsoft.com/office/drawing/2014/main" id="{2EFCF786-EF25-9913-6C1A-E32C2BD94CEF}"/>
              </a:ext>
            </a:extLst>
          </p:cNvPr>
          <p:cNvSpPr txBox="1">
            <a:spLocks/>
          </p:cNvSpPr>
          <p:nvPr/>
        </p:nvSpPr>
        <p:spPr>
          <a:xfrm>
            <a:off x="445637" y="3014466"/>
            <a:ext cx="2690083" cy="333019"/>
          </a:xfrm>
          <a:prstGeom prst="rect">
            <a:avLst/>
          </a:prstGeom>
          <a:ln>
            <a:noFill/>
          </a:ln>
        </p:spPr>
        <p:txBody>
          <a:bodyPr vert="horz" lIns="0" tIns="0" rIns="0" bIns="0" rtlCol="0" anchor="b" anchorCtr="0">
            <a:normAutofit/>
          </a:bodyPr>
          <a:lstStyle>
            <a:lvl1pPr algn="l" defTabSz="566987" rtl="0" eaLnBrk="1" latinLnBrk="0" hangingPunct="1">
              <a:lnSpc>
                <a:spcPct val="90000"/>
              </a:lnSpc>
              <a:spcBef>
                <a:spcPct val="0"/>
              </a:spcBef>
              <a:buNone/>
              <a:defRPr sz="2728" b="1" i="0" kern="1200" spc="31"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l" defTabSz="566987" rtl="0" eaLnBrk="1" latinLnBrk="0" hangingPunct="1">
              <a:lnSpc>
                <a:spcPct val="90000"/>
              </a:lnSpc>
              <a:spcBef>
                <a:spcPct val="0"/>
              </a:spcBef>
              <a:buClr>
                <a:schemeClr val="accent1"/>
              </a:buClr>
              <a:buSzPct val="125000"/>
              <a:buFont typeface="Amasis MT Pro Black" panose="02040A04050005020304" pitchFamily="18" charset="0"/>
              <a:buChar char="◆"/>
            </a:pPr>
            <a:r>
              <a:rPr lang="en-US" altLang="zh-TW" sz="1600" b="0" dirty="0">
                <a:uFill>
                  <a:solidFill>
                    <a:schemeClr val="accent3"/>
                  </a:solidFill>
                </a:uFill>
              </a:rPr>
              <a:t>Schedule</a:t>
            </a:r>
          </a:p>
        </p:txBody>
      </p:sp>
      <p:graphicFrame>
        <p:nvGraphicFramePr>
          <p:cNvPr id="3" name="Table 38">
            <a:extLst>
              <a:ext uri="{FF2B5EF4-FFF2-40B4-BE49-F238E27FC236}">
                <a16:creationId xmlns:a16="http://schemas.microsoft.com/office/drawing/2014/main" id="{5619D644-6DF2-ADB3-EDAB-F6AD8C19DD22}"/>
              </a:ext>
            </a:extLst>
          </p:cNvPr>
          <p:cNvGraphicFramePr>
            <a:graphicFrameLocks noGrp="1"/>
          </p:cNvGraphicFramePr>
          <p:nvPr>
            <p:extLst>
              <p:ext uri="{D42A27DB-BD31-4B8C-83A1-F6EECF244321}">
                <p14:modId xmlns:p14="http://schemas.microsoft.com/office/powerpoint/2010/main" val="192380472"/>
              </p:ext>
            </p:extLst>
          </p:nvPr>
        </p:nvGraphicFramePr>
        <p:xfrm>
          <a:off x="757477" y="3484193"/>
          <a:ext cx="6221547" cy="597550"/>
        </p:xfrm>
        <a:graphic>
          <a:graphicData uri="http://schemas.openxmlformats.org/drawingml/2006/table">
            <a:tbl>
              <a:tblPr firstRow="1" bandRow="1">
                <a:tableStyleId>{72833802-FEF1-4C79-8D5D-14CF1EAF98D9}</a:tableStyleId>
              </a:tblPr>
              <a:tblGrid>
                <a:gridCol w="740237">
                  <a:extLst>
                    <a:ext uri="{9D8B030D-6E8A-4147-A177-3AD203B41FA5}">
                      <a16:colId xmlns:a16="http://schemas.microsoft.com/office/drawing/2014/main" val="2522095262"/>
                    </a:ext>
                  </a:extLst>
                </a:gridCol>
                <a:gridCol w="1270886">
                  <a:extLst>
                    <a:ext uri="{9D8B030D-6E8A-4147-A177-3AD203B41FA5}">
                      <a16:colId xmlns:a16="http://schemas.microsoft.com/office/drawing/2014/main" val="395913963"/>
                    </a:ext>
                  </a:extLst>
                </a:gridCol>
                <a:gridCol w="2105212">
                  <a:extLst>
                    <a:ext uri="{9D8B030D-6E8A-4147-A177-3AD203B41FA5}">
                      <a16:colId xmlns:a16="http://schemas.microsoft.com/office/drawing/2014/main" val="1268122157"/>
                    </a:ext>
                  </a:extLst>
                </a:gridCol>
                <a:gridCol w="2105212">
                  <a:extLst>
                    <a:ext uri="{9D8B030D-6E8A-4147-A177-3AD203B41FA5}">
                      <a16:colId xmlns:a16="http://schemas.microsoft.com/office/drawing/2014/main" val="4047311055"/>
                    </a:ext>
                  </a:extLst>
                </a:gridCol>
              </a:tblGrid>
              <a:tr h="255142">
                <a:tc>
                  <a:txBody>
                    <a:bodyPr/>
                    <a:lstStyle/>
                    <a:p>
                      <a:pPr marL="0" algn="ctr" defTabSz="566987" rtl="0" eaLnBrk="1" latinLnBrk="0" hangingPunct="1"/>
                      <a:r>
                        <a:rPr lang="en-US" altLang="zh-TW" sz="1200" b="1" kern="1200" dirty="0">
                          <a:solidFill>
                            <a:schemeClr val="bg1"/>
                          </a:solidFill>
                        </a:rPr>
                        <a:t>Session</a:t>
                      </a:r>
                      <a:endParaRPr lang="en-HK" sz="1200" b="1" kern="1200" dirty="0">
                        <a:solidFill>
                          <a:schemeClr val="bg1"/>
                        </a:solidFill>
                        <a:latin typeface="+mn-lt"/>
                        <a:ea typeface="+mn-ea"/>
                        <a:cs typeface="+mn-cs"/>
                      </a:endParaRPr>
                    </a:p>
                  </a:txBody>
                  <a:tcPr anchor="ctr">
                    <a:solidFill>
                      <a:schemeClr val="accent2">
                        <a:lumMod val="40000"/>
                        <a:lumOff val="60000"/>
                      </a:schemeClr>
                    </a:solidFill>
                  </a:tcPr>
                </a:tc>
                <a:tc>
                  <a:txBody>
                    <a:bodyPr/>
                    <a:lstStyle/>
                    <a:p>
                      <a:pPr algn="ctr"/>
                      <a:r>
                        <a:rPr lang="en-HK" sz="1200" dirty="0">
                          <a:solidFill>
                            <a:schemeClr val="bg1"/>
                          </a:solidFill>
                        </a:rPr>
                        <a:t>Date</a:t>
                      </a:r>
                    </a:p>
                  </a:txBody>
                  <a:tcPr anchor="ctr">
                    <a:solidFill>
                      <a:schemeClr val="accent2">
                        <a:lumMod val="40000"/>
                        <a:lumOff val="60000"/>
                      </a:schemeClr>
                    </a:solidFill>
                  </a:tcPr>
                </a:tc>
                <a:tc>
                  <a:txBody>
                    <a:bodyPr/>
                    <a:lstStyle/>
                    <a:p>
                      <a:pPr algn="ctr"/>
                      <a:r>
                        <a:rPr lang="en-HK" sz="1200" dirty="0">
                          <a:solidFill>
                            <a:schemeClr val="bg1"/>
                          </a:solidFill>
                        </a:rPr>
                        <a:t>Time</a:t>
                      </a:r>
                    </a:p>
                  </a:txBody>
                  <a:tcPr anchor="ctr">
                    <a:solidFill>
                      <a:schemeClr val="accent2">
                        <a:lumMod val="40000"/>
                        <a:lumOff val="60000"/>
                      </a:schemeClr>
                    </a:solidFill>
                  </a:tcPr>
                </a:tc>
                <a:tc>
                  <a:txBody>
                    <a:bodyPr/>
                    <a:lstStyle/>
                    <a:p>
                      <a:pPr algn="ctr"/>
                      <a:r>
                        <a:rPr lang="en-HK" sz="1200" dirty="0">
                          <a:solidFill>
                            <a:schemeClr val="bg1"/>
                          </a:solidFill>
                        </a:rPr>
                        <a:t>Venue</a:t>
                      </a:r>
                    </a:p>
                  </a:txBody>
                  <a:tcPr anchor="ctr">
                    <a:solidFill>
                      <a:schemeClr val="accent2">
                        <a:lumMod val="40000"/>
                        <a:lumOff val="60000"/>
                      </a:schemeClr>
                    </a:solidFill>
                  </a:tcPr>
                </a:tc>
                <a:extLst>
                  <a:ext uri="{0D108BD9-81ED-4DB2-BD59-A6C34878D82A}">
                    <a16:rowId xmlns:a16="http://schemas.microsoft.com/office/drawing/2014/main" val="492080447"/>
                  </a:ext>
                </a:extLst>
              </a:tr>
              <a:tr h="323230">
                <a:tc>
                  <a:txBody>
                    <a:bodyPr/>
                    <a:lstStyle/>
                    <a:p>
                      <a:pPr algn="ctr"/>
                      <a:r>
                        <a:rPr lang="en-HK" sz="1200" dirty="0">
                          <a:solidFill>
                            <a:schemeClr val="bg1"/>
                          </a:solidFill>
                        </a:rPr>
                        <a:t>1</a:t>
                      </a:r>
                    </a:p>
                  </a:txBody>
                  <a:tcPr anchor="ctr"/>
                </a:tc>
                <a:tc>
                  <a:txBody>
                    <a:bodyPr/>
                    <a:lstStyle/>
                    <a:p>
                      <a:pPr algn="ctr"/>
                      <a:r>
                        <a:rPr lang="en-US" altLang="zh-TW" sz="1200" dirty="0">
                          <a:solidFill>
                            <a:schemeClr val="bg1"/>
                          </a:solidFill>
                        </a:rPr>
                        <a:t>2 May</a:t>
                      </a:r>
                      <a:endParaRPr lang="en-HK" sz="1200" dirty="0">
                        <a:solidFill>
                          <a:schemeClr val="bg1"/>
                        </a:solidFill>
                      </a:endParaRPr>
                    </a:p>
                  </a:txBody>
                  <a:tcPr anchor="ctr"/>
                </a:tc>
                <a:tc>
                  <a:txBody>
                    <a:bodyPr/>
                    <a:lstStyle/>
                    <a:p>
                      <a:pPr algn="ctr"/>
                      <a:r>
                        <a:rPr lang="en-HK" altLang="zh-TW" sz="1200" dirty="0">
                          <a:solidFill>
                            <a:schemeClr val="bg1"/>
                          </a:solidFill>
                        </a:rPr>
                        <a:t>9:30 a.m. – 11:00 a.m.</a:t>
                      </a:r>
                      <a:endParaRPr lang="en-US" altLang="zh-TW" sz="1200" dirty="0">
                        <a:solidFill>
                          <a:schemeClr val="bg1"/>
                        </a:solidFill>
                      </a:endParaRPr>
                    </a:p>
                  </a:txBody>
                  <a:tcPr anchor="ctr"/>
                </a:tc>
                <a:tc>
                  <a:txBody>
                    <a:bodyPr/>
                    <a:lstStyle/>
                    <a:p>
                      <a:pPr algn="ctr"/>
                      <a:r>
                        <a:rPr lang="en-US" altLang="zh-TW" sz="1200" dirty="0">
                          <a:solidFill>
                            <a:schemeClr val="bg1"/>
                          </a:solidFill>
                        </a:rPr>
                        <a:t>Zoom meeting</a:t>
                      </a:r>
                      <a:endParaRPr lang="en-HK" altLang="zh-TW" sz="1200" dirty="0">
                        <a:solidFill>
                          <a:schemeClr val="bg1"/>
                        </a:solidFill>
                      </a:endParaRPr>
                    </a:p>
                  </a:txBody>
                  <a:tcPr anchor="ctr"/>
                </a:tc>
                <a:extLst>
                  <a:ext uri="{0D108BD9-81ED-4DB2-BD59-A6C34878D82A}">
                    <a16:rowId xmlns:a16="http://schemas.microsoft.com/office/drawing/2014/main" val="3605625951"/>
                  </a:ext>
                </a:extLst>
              </a:tr>
            </a:tbl>
          </a:graphicData>
        </a:graphic>
      </p:graphicFrame>
      <p:grpSp>
        <p:nvGrpSpPr>
          <p:cNvPr id="5" name="Group 4">
            <a:extLst>
              <a:ext uri="{FF2B5EF4-FFF2-40B4-BE49-F238E27FC236}">
                <a16:creationId xmlns:a16="http://schemas.microsoft.com/office/drawing/2014/main" id="{8AA5259C-B89E-E5F9-434D-9CB432BFE09B}"/>
              </a:ext>
            </a:extLst>
          </p:cNvPr>
          <p:cNvGrpSpPr/>
          <p:nvPr/>
        </p:nvGrpSpPr>
        <p:grpSpPr>
          <a:xfrm>
            <a:off x="446413" y="4225765"/>
            <a:ext cx="6802112" cy="1874105"/>
            <a:chOff x="446413" y="4306447"/>
            <a:chExt cx="6802112" cy="1874105"/>
          </a:xfrm>
        </p:grpSpPr>
        <p:grpSp>
          <p:nvGrpSpPr>
            <p:cNvPr id="8" name="Group 7">
              <a:extLst>
                <a:ext uri="{FF2B5EF4-FFF2-40B4-BE49-F238E27FC236}">
                  <a16:creationId xmlns:a16="http://schemas.microsoft.com/office/drawing/2014/main" id="{008C8ACE-31D0-9FB5-2C91-AF618EF9F513}"/>
                </a:ext>
              </a:extLst>
            </p:cNvPr>
            <p:cNvGrpSpPr/>
            <p:nvPr/>
          </p:nvGrpSpPr>
          <p:grpSpPr>
            <a:xfrm>
              <a:off x="446413" y="4309133"/>
              <a:ext cx="2857797" cy="1250186"/>
              <a:chOff x="446549" y="4407483"/>
              <a:chExt cx="3360310" cy="1250186"/>
            </a:xfrm>
          </p:grpSpPr>
          <p:sp>
            <p:nvSpPr>
              <p:cNvPr id="32" name="Title 1">
                <a:extLst>
                  <a:ext uri="{FF2B5EF4-FFF2-40B4-BE49-F238E27FC236}">
                    <a16:creationId xmlns:a16="http://schemas.microsoft.com/office/drawing/2014/main" id="{5BD0FDF3-50EE-ADDB-08AE-99A6C44FC850}"/>
                  </a:ext>
                </a:extLst>
              </p:cNvPr>
              <p:cNvSpPr txBox="1">
                <a:spLocks/>
              </p:cNvSpPr>
              <p:nvPr/>
            </p:nvSpPr>
            <p:spPr>
              <a:xfrm>
                <a:off x="446549" y="4407483"/>
                <a:ext cx="3333288" cy="238226"/>
              </a:xfrm>
              <a:prstGeom prst="rect">
                <a:avLst/>
              </a:prstGeom>
              <a:ln>
                <a:noFill/>
              </a:ln>
            </p:spPr>
            <p:txBody>
              <a:bodyPr vert="horz" lIns="0" tIns="0" rIns="0" bIns="0" rtlCol="0" anchor="b" anchorCtr="0">
                <a:normAutofit/>
              </a:bodyPr>
              <a:lstStyle>
                <a:lvl1pPr algn="l" defTabSz="566987" rtl="0" eaLnBrk="1" latinLnBrk="0" hangingPunct="1">
                  <a:lnSpc>
                    <a:spcPct val="90000"/>
                  </a:lnSpc>
                  <a:spcBef>
                    <a:spcPct val="0"/>
                  </a:spcBef>
                  <a:buNone/>
                  <a:defRPr sz="2728" b="1" i="0" kern="1200" spc="31"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buClr>
                    <a:schemeClr val="accent1"/>
                  </a:buClr>
                  <a:buSzPct val="125000"/>
                  <a:buFont typeface="Amasis MT Pro Black" panose="02040A04050005020304" pitchFamily="18" charset="0"/>
                  <a:buChar char="◆"/>
                </a:pPr>
                <a:r>
                  <a:rPr lang="en-US" sz="1600" b="0">
                    <a:uFill>
                      <a:solidFill>
                        <a:schemeClr val="accent3"/>
                      </a:solidFill>
                    </a:uFill>
                    <a:ea typeface="+mj-lt"/>
                    <a:cs typeface="+mj-lt"/>
                  </a:rPr>
                  <a:t>Suitable for</a:t>
                </a:r>
                <a:endParaRPr lang="en-US" sz="1600" b="0" i="0" u="none" kern="1200" spc="31" baseline="0">
                  <a:uFill>
                    <a:solidFill>
                      <a:srgbClr val="297FD5"/>
                    </a:solidFill>
                  </a:uFill>
                  <a:ea typeface="+mj-lt"/>
                  <a:cs typeface="+mj-lt"/>
                </a:endParaRPr>
              </a:p>
            </p:txBody>
          </p:sp>
          <p:sp>
            <p:nvSpPr>
              <p:cNvPr id="33" name="Text Placeholder 5">
                <a:extLst>
                  <a:ext uri="{FF2B5EF4-FFF2-40B4-BE49-F238E27FC236}">
                    <a16:creationId xmlns:a16="http://schemas.microsoft.com/office/drawing/2014/main" id="{58B795B9-572E-63BD-9992-E5057F0334EE}"/>
                  </a:ext>
                </a:extLst>
              </p:cNvPr>
              <p:cNvSpPr txBox="1">
                <a:spLocks/>
              </p:cNvSpPr>
              <p:nvPr/>
            </p:nvSpPr>
            <p:spPr>
              <a:xfrm>
                <a:off x="671746" y="4693145"/>
                <a:ext cx="3135113" cy="964524"/>
              </a:xfrm>
              <a:prstGeom prst="rect">
                <a:avLst/>
              </a:prstGeom>
            </p:spPr>
            <p:txBody>
              <a:bodyPr vert="horz" lIns="91440" tIns="45720" rIns="91440" bIns="45720" rtlCol="0">
                <a:noAutofit/>
              </a:bodyPr>
              <a:lstStyle>
                <a:lvl1pPr marL="141747" indent="-141747" algn="l" defTabSz="566987" rtl="0" eaLnBrk="1" latinLnBrk="0" hangingPunct="1">
                  <a:lnSpc>
                    <a:spcPct val="90000"/>
                  </a:lnSpc>
                  <a:spcBef>
                    <a:spcPts val="620"/>
                  </a:spcBef>
                  <a:buFont typeface="Arial" panose="020B0604020202020204" pitchFamily="34" charset="0"/>
                  <a:buChar char="•"/>
                  <a:defRPr sz="1736" b="0" i="0" kern="1200">
                    <a:solidFill>
                      <a:schemeClr val="bg1"/>
                    </a:solidFill>
                    <a:latin typeface="+mn-lt"/>
                    <a:ea typeface="+mn-ea"/>
                    <a:cs typeface="+mn-cs"/>
                  </a:defRPr>
                </a:lvl1pPr>
                <a:lvl2pPr marL="425240" indent="-141747" algn="l" defTabSz="566987" rtl="0" eaLnBrk="1" latinLnBrk="0" hangingPunct="1">
                  <a:lnSpc>
                    <a:spcPct val="90000"/>
                  </a:lnSpc>
                  <a:spcBef>
                    <a:spcPts val="310"/>
                  </a:spcBef>
                  <a:buFont typeface="Arial" panose="020B0604020202020204" pitchFamily="34" charset="0"/>
                  <a:buChar char="•"/>
                  <a:defRPr sz="1488" b="0" i="0" kern="1200">
                    <a:solidFill>
                      <a:schemeClr val="bg1"/>
                    </a:solidFill>
                    <a:latin typeface="+mn-lt"/>
                    <a:ea typeface="+mn-ea"/>
                    <a:cs typeface="+mn-cs"/>
                  </a:defRPr>
                </a:lvl2pPr>
                <a:lvl3pPr marL="708733" indent="-141747" algn="l" defTabSz="566987" rtl="0" eaLnBrk="1" latinLnBrk="0" hangingPunct="1">
                  <a:lnSpc>
                    <a:spcPct val="90000"/>
                  </a:lnSpc>
                  <a:spcBef>
                    <a:spcPts val="310"/>
                  </a:spcBef>
                  <a:buFont typeface="Arial" panose="020B0604020202020204" pitchFamily="34" charset="0"/>
                  <a:buChar char="•"/>
                  <a:defRPr sz="1240" b="0" i="0" kern="1200">
                    <a:solidFill>
                      <a:schemeClr val="bg1"/>
                    </a:solidFill>
                    <a:latin typeface="+mn-lt"/>
                    <a:ea typeface="+mn-ea"/>
                    <a:cs typeface="+mn-cs"/>
                  </a:defRPr>
                </a:lvl3pPr>
                <a:lvl4pPr marL="992227" indent="-141747" algn="l" defTabSz="566987" rtl="0" eaLnBrk="1" latinLnBrk="0" hangingPunct="1">
                  <a:lnSpc>
                    <a:spcPct val="90000"/>
                  </a:lnSpc>
                  <a:spcBef>
                    <a:spcPts val="310"/>
                  </a:spcBef>
                  <a:buFont typeface="Arial" panose="020B0604020202020204" pitchFamily="34" charset="0"/>
                  <a:buChar char="•"/>
                  <a:defRPr sz="1116" b="0" i="0" kern="1200">
                    <a:solidFill>
                      <a:schemeClr val="bg1"/>
                    </a:solidFill>
                    <a:latin typeface="+mn-lt"/>
                    <a:ea typeface="+mn-ea"/>
                    <a:cs typeface="+mn-cs"/>
                  </a:defRPr>
                </a:lvl4pPr>
                <a:lvl5pPr marL="1275721" indent="-141747" algn="l" defTabSz="566987" rtl="0" eaLnBrk="1" latinLnBrk="0" hangingPunct="1">
                  <a:lnSpc>
                    <a:spcPct val="90000"/>
                  </a:lnSpc>
                  <a:spcBef>
                    <a:spcPts val="310"/>
                  </a:spcBef>
                  <a:buFont typeface="Arial" panose="020B0604020202020204" pitchFamily="34" charset="0"/>
                  <a:buChar char="•"/>
                  <a:defRPr sz="1116" b="0" i="0" kern="1200">
                    <a:solidFill>
                      <a:schemeClr val="bg1"/>
                    </a:solidFill>
                    <a:latin typeface="+mn-lt"/>
                    <a:ea typeface="+mn-ea"/>
                    <a:cs typeface="+mn-cs"/>
                  </a:defRPr>
                </a:lvl5pPr>
                <a:lvl6pPr marL="1559214"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707"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201"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694"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a:lstStyle>
              <a:p>
                <a:pPr marL="171450" indent="-171450">
                  <a:buFont typeface="Wingdings" panose="05000000000000000000" pitchFamily="2" charset="2"/>
                  <a:buChar char="§"/>
                </a:pPr>
                <a:r>
                  <a:rPr lang="en-US" altLang="zh-TW" sz="1100" dirty="0"/>
                  <a:t>S1 – S6 HKAGE student members in 2025/26 school year. </a:t>
                </a:r>
              </a:p>
              <a:p>
                <a:pPr marL="171450" indent="-171450">
                  <a:buFont typeface="Wingdings" panose="05000000000000000000" pitchFamily="2" charset="2"/>
                  <a:buChar char="§"/>
                </a:pPr>
                <a:r>
                  <a:rPr lang="en-US" altLang="zh-TW" sz="1100" dirty="0"/>
                  <a:t>Class size: 280</a:t>
                </a:r>
              </a:p>
              <a:p>
                <a:pPr marL="0" indent="0">
                  <a:buNone/>
                </a:pPr>
                <a:r>
                  <a:rPr lang="en-US" altLang="zh-TW" sz="1000" dirty="0"/>
                  <a:t>* First-come, first-served.</a:t>
                </a:r>
                <a:endParaRPr lang="zh-TW" altLang="en-US" sz="1000" dirty="0"/>
              </a:p>
            </p:txBody>
          </p:sp>
        </p:grpSp>
        <p:grpSp>
          <p:nvGrpSpPr>
            <p:cNvPr id="14" name="Group 13">
              <a:extLst>
                <a:ext uri="{FF2B5EF4-FFF2-40B4-BE49-F238E27FC236}">
                  <a16:creationId xmlns:a16="http://schemas.microsoft.com/office/drawing/2014/main" id="{2A2A16F5-29FA-0C33-3A92-E7CD495A43C7}"/>
                </a:ext>
              </a:extLst>
            </p:cNvPr>
            <p:cNvGrpSpPr/>
            <p:nvPr/>
          </p:nvGrpSpPr>
          <p:grpSpPr>
            <a:xfrm>
              <a:off x="449157" y="5481591"/>
              <a:ext cx="2639885" cy="677300"/>
              <a:chOff x="8329041" y="3901007"/>
              <a:chExt cx="3104080" cy="677300"/>
            </a:xfrm>
          </p:grpSpPr>
          <p:sp>
            <p:nvSpPr>
              <p:cNvPr id="30" name="Title 1">
                <a:extLst>
                  <a:ext uri="{FF2B5EF4-FFF2-40B4-BE49-F238E27FC236}">
                    <a16:creationId xmlns:a16="http://schemas.microsoft.com/office/drawing/2014/main" id="{15A8EC57-325B-0936-187E-313C0E13C3C6}"/>
                  </a:ext>
                </a:extLst>
              </p:cNvPr>
              <p:cNvSpPr txBox="1">
                <a:spLocks/>
              </p:cNvSpPr>
              <p:nvPr/>
            </p:nvSpPr>
            <p:spPr>
              <a:xfrm>
                <a:off x="8329041" y="3901007"/>
                <a:ext cx="3104080" cy="278577"/>
              </a:xfrm>
              <a:prstGeom prst="rect">
                <a:avLst/>
              </a:prstGeom>
              <a:ln>
                <a:noFill/>
              </a:ln>
            </p:spPr>
            <p:txBody>
              <a:bodyPr vert="horz" lIns="0" tIns="0" rIns="0" bIns="0" rtlCol="0" anchor="b" anchorCtr="0">
                <a:normAutofit/>
              </a:bodyPr>
              <a:lstStyle>
                <a:lvl1pPr algn="l" defTabSz="566987" rtl="0" eaLnBrk="1" latinLnBrk="0" hangingPunct="1">
                  <a:lnSpc>
                    <a:spcPct val="90000"/>
                  </a:lnSpc>
                  <a:spcBef>
                    <a:spcPct val="0"/>
                  </a:spcBef>
                  <a:buNone/>
                  <a:defRPr sz="2728" b="1" i="0" kern="1200" spc="31"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l" defTabSz="566987" rtl="0" eaLnBrk="1" latinLnBrk="0" hangingPunct="1">
                  <a:lnSpc>
                    <a:spcPct val="90000"/>
                  </a:lnSpc>
                  <a:spcBef>
                    <a:spcPct val="0"/>
                  </a:spcBef>
                  <a:buClr>
                    <a:schemeClr val="accent1"/>
                  </a:buClr>
                  <a:buSzPct val="125000"/>
                  <a:buFont typeface="Amasis MT Pro Black" panose="02040A04050005020304" pitchFamily="18" charset="0"/>
                  <a:buChar char="◆"/>
                </a:pPr>
                <a:r>
                  <a:rPr lang="en-US" altLang="zh-TW" sz="1600" b="0" i="0" u="none" kern="1200" spc="31" baseline="0" dirty="0">
                    <a:solidFill>
                      <a:schemeClr val="bg1"/>
                    </a:solidFill>
                    <a:uFill>
                      <a:solidFill>
                        <a:schemeClr val="accent3"/>
                      </a:solidFill>
                    </a:uFill>
                    <a:latin typeface="+mj-lt"/>
                    <a:ea typeface="+mj-ea"/>
                    <a:cs typeface="+mj-cs"/>
                  </a:rPr>
                  <a:t>Medium of Instruction</a:t>
                </a:r>
              </a:p>
            </p:txBody>
          </p:sp>
          <p:sp>
            <p:nvSpPr>
              <p:cNvPr id="31" name="Text Placeholder 3">
                <a:extLst>
                  <a:ext uri="{FF2B5EF4-FFF2-40B4-BE49-F238E27FC236}">
                    <a16:creationId xmlns:a16="http://schemas.microsoft.com/office/drawing/2014/main" id="{EF0FCF7B-BDE4-7F9B-4EBB-1B50A7F974ED}"/>
                  </a:ext>
                </a:extLst>
              </p:cNvPr>
              <p:cNvSpPr txBox="1">
                <a:spLocks/>
              </p:cNvSpPr>
              <p:nvPr/>
            </p:nvSpPr>
            <p:spPr>
              <a:xfrm>
                <a:off x="8564682" y="4186601"/>
                <a:ext cx="2631808" cy="391706"/>
              </a:xfrm>
              <a:prstGeom prst="rect">
                <a:avLst/>
              </a:prstGeom>
            </p:spPr>
            <p:txBody>
              <a:bodyPr vert="horz" lIns="91440" tIns="45720" rIns="91440" bIns="45720" rtlCol="0">
                <a:normAutofit/>
              </a:bodyPr>
              <a:lstStyle>
                <a:lvl1pPr marL="141747" indent="-141747" algn="l" defTabSz="566987" rtl="0" eaLnBrk="1" latinLnBrk="0" hangingPunct="1">
                  <a:lnSpc>
                    <a:spcPct val="90000"/>
                  </a:lnSpc>
                  <a:spcBef>
                    <a:spcPts val="620"/>
                  </a:spcBef>
                  <a:buFont typeface="Arial" panose="020B0604020202020204" pitchFamily="34" charset="0"/>
                  <a:buChar char="•"/>
                  <a:defRPr sz="1736" b="0" i="0" kern="1200">
                    <a:solidFill>
                      <a:schemeClr val="bg1"/>
                    </a:solidFill>
                    <a:latin typeface="+mn-lt"/>
                    <a:ea typeface="+mn-ea"/>
                    <a:cs typeface="+mn-cs"/>
                  </a:defRPr>
                </a:lvl1pPr>
                <a:lvl2pPr marL="425240" indent="-141747" algn="l" defTabSz="566987" rtl="0" eaLnBrk="1" latinLnBrk="0" hangingPunct="1">
                  <a:lnSpc>
                    <a:spcPct val="90000"/>
                  </a:lnSpc>
                  <a:spcBef>
                    <a:spcPts val="310"/>
                  </a:spcBef>
                  <a:buFont typeface="Arial" panose="020B0604020202020204" pitchFamily="34" charset="0"/>
                  <a:buChar char="•"/>
                  <a:defRPr sz="1488" b="0" i="0" kern="1200">
                    <a:solidFill>
                      <a:schemeClr val="bg1"/>
                    </a:solidFill>
                    <a:latin typeface="+mn-lt"/>
                    <a:ea typeface="+mn-ea"/>
                    <a:cs typeface="+mn-cs"/>
                  </a:defRPr>
                </a:lvl2pPr>
                <a:lvl3pPr marL="708733" indent="-141747" algn="l" defTabSz="566987" rtl="0" eaLnBrk="1" latinLnBrk="0" hangingPunct="1">
                  <a:lnSpc>
                    <a:spcPct val="90000"/>
                  </a:lnSpc>
                  <a:spcBef>
                    <a:spcPts val="310"/>
                  </a:spcBef>
                  <a:buFont typeface="Arial" panose="020B0604020202020204" pitchFamily="34" charset="0"/>
                  <a:buChar char="•"/>
                  <a:defRPr sz="1240" b="0" i="0" kern="1200">
                    <a:solidFill>
                      <a:schemeClr val="bg1"/>
                    </a:solidFill>
                    <a:latin typeface="+mn-lt"/>
                    <a:ea typeface="+mn-ea"/>
                    <a:cs typeface="+mn-cs"/>
                  </a:defRPr>
                </a:lvl3pPr>
                <a:lvl4pPr marL="992227" indent="-141747" algn="l" defTabSz="566987" rtl="0" eaLnBrk="1" latinLnBrk="0" hangingPunct="1">
                  <a:lnSpc>
                    <a:spcPct val="90000"/>
                  </a:lnSpc>
                  <a:spcBef>
                    <a:spcPts val="310"/>
                  </a:spcBef>
                  <a:buFont typeface="Arial" panose="020B0604020202020204" pitchFamily="34" charset="0"/>
                  <a:buChar char="•"/>
                  <a:defRPr sz="1116" b="0" i="0" kern="1200">
                    <a:solidFill>
                      <a:schemeClr val="bg1"/>
                    </a:solidFill>
                    <a:latin typeface="+mn-lt"/>
                    <a:ea typeface="+mn-ea"/>
                    <a:cs typeface="+mn-cs"/>
                  </a:defRPr>
                </a:lvl4pPr>
                <a:lvl5pPr marL="1275721" indent="-141747" algn="l" defTabSz="566987" rtl="0" eaLnBrk="1" latinLnBrk="0" hangingPunct="1">
                  <a:lnSpc>
                    <a:spcPct val="90000"/>
                  </a:lnSpc>
                  <a:spcBef>
                    <a:spcPts val="310"/>
                  </a:spcBef>
                  <a:buFont typeface="Arial" panose="020B0604020202020204" pitchFamily="34" charset="0"/>
                  <a:buChar char="•"/>
                  <a:defRPr sz="1116" b="0" i="0" kern="1200">
                    <a:solidFill>
                      <a:schemeClr val="bg1"/>
                    </a:solidFill>
                    <a:latin typeface="+mn-lt"/>
                    <a:ea typeface="+mn-ea"/>
                    <a:cs typeface="+mn-cs"/>
                  </a:defRPr>
                </a:lvl5pPr>
                <a:lvl6pPr marL="1559214"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707"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201"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694"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a:lstStyle>
              <a:p>
                <a:pPr marL="0" indent="0">
                  <a:buFont typeface="Arial" panose="020B0604020202020204" pitchFamily="34" charset="0"/>
                  <a:buNone/>
                </a:pPr>
                <a:r>
                  <a:rPr lang="en-US" altLang="zh-TW" sz="1100" dirty="0"/>
                  <a:t>Putonghua</a:t>
                </a:r>
                <a:endParaRPr lang="en-HK" sz="1100" dirty="0"/>
              </a:p>
            </p:txBody>
          </p:sp>
        </p:grpSp>
        <p:grpSp>
          <p:nvGrpSpPr>
            <p:cNvPr id="15" name="Group 14">
              <a:extLst>
                <a:ext uri="{FF2B5EF4-FFF2-40B4-BE49-F238E27FC236}">
                  <a16:creationId xmlns:a16="http://schemas.microsoft.com/office/drawing/2014/main" id="{3DADD656-8922-E9AF-2C7A-4CF12E86CAEE}"/>
                </a:ext>
              </a:extLst>
            </p:cNvPr>
            <p:cNvGrpSpPr/>
            <p:nvPr/>
          </p:nvGrpSpPr>
          <p:grpSpPr>
            <a:xfrm>
              <a:off x="3780294" y="4306447"/>
              <a:ext cx="3468231" cy="862950"/>
              <a:chOff x="8331580" y="4610878"/>
              <a:chExt cx="3104080" cy="862950"/>
            </a:xfrm>
          </p:grpSpPr>
          <p:sp>
            <p:nvSpPr>
              <p:cNvPr id="28" name="Title 1">
                <a:extLst>
                  <a:ext uri="{FF2B5EF4-FFF2-40B4-BE49-F238E27FC236}">
                    <a16:creationId xmlns:a16="http://schemas.microsoft.com/office/drawing/2014/main" id="{30DC4552-86DC-E52F-9497-8B948DE55312}"/>
                  </a:ext>
                </a:extLst>
              </p:cNvPr>
              <p:cNvSpPr txBox="1">
                <a:spLocks/>
              </p:cNvSpPr>
              <p:nvPr/>
            </p:nvSpPr>
            <p:spPr>
              <a:xfrm>
                <a:off x="8331580" y="4610878"/>
                <a:ext cx="3104080" cy="274831"/>
              </a:xfrm>
              <a:prstGeom prst="rect">
                <a:avLst/>
              </a:prstGeom>
              <a:ln>
                <a:noFill/>
              </a:ln>
            </p:spPr>
            <p:txBody>
              <a:bodyPr vert="horz" lIns="0" tIns="0" rIns="0" bIns="0" rtlCol="0" anchor="b" anchorCtr="0">
                <a:normAutofit/>
              </a:bodyPr>
              <a:lstStyle>
                <a:lvl1pPr algn="l" defTabSz="566987" rtl="0" eaLnBrk="1" latinLnBrk="0" hangingPunct="1">
                  <a:lnSpc>
                    <a:spcPct val="90000"/>
                  </a:lnSpc>
                  <a:spcBef>
                    <a:spcPct val="0"/>
                  </a:spcBef>
                  <a:buNone/>
                  <a:defRPr sz="2728" b="1" i="0" kern="1200" spc="31"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l" defTabSz="566987" rtl="0" eaLnBrk="1" latinLnBrk="0" hangingPunct="1">
                  <a:lnSpc>
                    <a:spcPct val="90000"/>
                  </a:lnSpc>
                  <a:spcBef>
                    <a:spcPct val="0"/>
                  </a:spcBef>
                  <a:buClr>
                    <a:schemeClr val="accent1"/>
                  </a:buClr>
                  <a:buSzPct val="125000"/>
                  <a:buFont typeface="Amasis MT Pro Black" panose="02040A04050005020304" pitchFamily="18" charset="0"/>
                  <a:buChar char="◆"/>
                </a:pPr>
                <a:r>
                  <a:rPr lang="en-US" altLang="zh-TW" sz="1600" b="0" i="0" u="none" kern="1200" spc="31" baseline="0" dirty="0">
                    <a:solidFill>
                      <a:schemeClr val="bg1"/>
                    </a:solidFill>
                    <a:uFill>
                      <a:solidFill>
                        <a:schemeClr val="accent3"/>
                      </a:solidFill>
                    </a:uFill>
                    <a:latin typeface="+mj-lt"/>
                    <a:ea typeface="+mj-ea"/>
                    <a:cs typeface="+mj-cs"/>
                  </a:rPr>
                  <a:t>Certificate</a:t>
                </a:r>
                <a:endParaRPr lang="en-US" altLang="zh-TW" sz="1800" b="0" i="0" u="none" kern="1200" spc="31" baseline="0" dirty="0">
                  <a:solidFill>
                    <a:schemeClr val="bg1"/>
                  </a:solidFill>
                  <a:uFill>
                    <a:solidFill>
                      <a:schemeClr val="accent3"/>
                    </a:solidFill>
                  </a:uFill>
                  <a:latin typeface="+mj-lt"/>
                  <a:ea typeface="+mj-ea"/>
                  <a:cs typeface="+mj-cs"/>
                </a:endParaRPr>
              </a:p>
            </p:txBody>
          </p:sp>
          <p:sp>
            <p:nvSpPr>
              <p:cNvPr id="29" name="Text Placeholder 2">
                <a:extLst>
                  <a:ext uri="{FF2B5EF4-FFF2-40B4-BE49-F238E27FC236}">
                    <a16:creationId xmlns:a16="http://schemas.microsoft.com/office/drawing/2014/main" id="{A7A50530-028D-97BB-8216-E6C25E6179F7}"/>
                  </a:ext>
                </a:extLst>
              </p:cNvPr>
              <p:cNvSpPr txBox="1">
                <a:spLocks/>
              </p:cNvSpPr>
              <p:nvPr/>
            </p:nvSpPr>
            <p:spPr>
              <a:xfrm>
                <a:off x="8541647" y="4884741"/>
                <a:ext cx="2641340" cy="589087"/>
              </a:xfrm>
              <a:prstGeom prst="rect">
                <a:avLst/>
              </a:prstGeom>
            </p:spPr>
            <p:txBody>
              <a:bodyPr vert="horz" lIns="91440" tIns="45720" rIns="91440" bIns="45720" rtlCol="0">
                <a:normAutofit/>
              </a:bodyPr>
              <a:lstStyle>
                <a:lvl1pPr marL="141747" indent="-141747" algn="l" defTabSz="566987" rtl="0" eaLnBrk="1" latinLnBrk="0" hangingPunct="1">
                  <a:lnSpc>
                    <a:spcPct val="90000"/>
                  </a:lnSpc>
                  <a:spcBef>
                    <a:spcPts val="620"/>
                  </a:spcBef>
                  <a:buFont typeface="Arial" panose="020B0604020202020204" pitchFamily="34" charset="0"/>
                  <a:buChar char="•"/>
                  <a:defRPr sz="1736" b="0" i="0" kern="1200">
                    <a:solidFill>
                      <a:schemeClr val="bg1"/>
                    </a:solidFill>
                    <a:latin typeface="+mn-lt"/>
                    <a:ea typeface="+mn-ea"/>
                    <a:cs typeface="+mn-cs"/>
                  </a:defRPr>
                </a:lvl1pPr>
                <a:lvl2pPr marL="425240" indent="-141747" algn="l" defTabSz="566987" rtl="0" eaLnBrk="1" latinLnBrk="0" hangingPunct="1">
                  <a:lnSpc>
                    <a:spcPct val="90000"/>
                  </a:lnSpc>
                  <a:spcBef>
                    <a:spcPts val="310"/>
                  </a:spcBef>
                  <a:buFont typeface="Arial" panose="020B0604020202020204" pitchFamily="34" charset="0"/>
                  <a:buChar char="•"/>
                  <a:defRPr sz="1488" b="0" i="0" kern="1200">
                    <a:solidFill>
                      <a:schemeClr val="bg1"/>
                    </a:solidFill>
                    <a:latin typeface="+mn-lt"/>
                    <a:ea typeface="+mn-ea"/>
                    <a:cs typeface="+mn-cs"/>
                  </a:defRPr>
                </a:lvl2pPr>
                <a:lvl3pPr marL="708733" indent="-141747" algn="l" defTabSz="566987" rtl="0" eaLnBrk="1" latinLnBrk="0" hangingPunct="1">
                  <a:lnSpc>
                    <a:spcPct val="90000"/>
                  </a:lnSpc>
                  <a:spcBef>
                    <a:spcPts val="310"/>
                  </a:spcBef>
                  <a:buFont typeface="Arial" panose="020B0604020202020204" pitchFamily="34" charset="0"/>
                  <a:buChar char="•"/>
                  <a:defRPr sz="1240" b="0" i="0" kern="1200">
                    <a:solidFill>
                      <a:schemeClr val="bg1"/>
                    </a:solidFill>
                    <a:latin typeface="+mn-lt"/>
                    <a:ea typeface="+mn-ea"/>
                    <a:cs typeface="+mn-cs"/>
                  </a:defRPr>
                </a:lvl3pPr>
                <a:lvl4pPr marL="992227" indent="-141747" algn="l" defTabSz="566987" rtl="0" eaLnBrk="1" latinLnBrk="0" hangingPunct="1">
                  <a:lnSpc>
                    <a:spcPct val="90000"/>
                  </a:lnSpc>
                  <a:spcBef>
                    <a:spcPts val="310"/>
                  </a:spcBef>
                  <a:buFont typeface="Arial" panose="020B0604020202020204" pitchFamily="34" charset="0"/>
                  <a:buChar char="•"/>
                  <a:defRPr sz="1116" b="0" i="0" kern="1200">
                    <a:solidFill>
                      <a:schemeClr val="bg1"/>
                    </a:solidFill>
                    <a:latin typeface="+mn-lt"/>
                    <a:ea typeface="+mn-ea"/>
                    <a:cs typeface="+mn-cs"/>
                  </a:defRPr>
                </a:lvl4pPr>
                <a:lvl5pPr marL="1275721" indent="-141747" algn="l" defTabSz="566987" rtl="0" eaLnBrk="1" latinLnBrk="0" hangingPunct="1">
                  <a:lnSpc>
                    <a:spcPct val="90000"/>
                  </a:lnSpc>
                  <a:spcBef>
                    <a:spcPts val="310"/>
                  </a:spcBef>
                  <a:buFont typeface="Arial" panose="020B0604020202020204" pitchFamily="34" charset="0"/>
                  <a:buChar char="•"/>
                  <a:defRPr sz="1116" b="0" i="0" kern="1200">
                    <a:solidFill>
                      <a:schemeClr val="bg1"/>
                    </a:solidFill>
                    <a:latin typeface="+mn-lt"/>
                    <a:ea typeface="+mn-ea"/>
                    <a:cs typeface="+mn-cs"/>
                  </a:defRPr>
                </a:lvl5pPr>
                <a:lvl6pPr marL="1559214"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707"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201"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694"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a:lstStyle>
              <a:p>
                <a:pPr marL="0" indent="0" algn="just">
                  <a:buFont typeface="Arial" panose="020B0604020202020204" pitchFamily="34" charset="0"/>
                  <a:buNone/>
                </a:pPr>
                <a:r>
                  <a:rPr lang="en-US" altLang="zh-TW" sz="1100" dirty="0"/>
                  <a:t>E-Certificate will be awarded to participants who have attended the talk.</a:t>
                </a:r>
              </a:p>
            </p:txBody>
          </p:sp>
        </p:grpSp>
        <p:cxnSp>
          <p:nvCxnSpPr>
            <p:cNvPr id="16" name="Straight Connector 15">
              <a:extLst>
                <a:ext uri="{FF2B5EF4-FFF2-40B4-BE49-F238E27FC236}">
                  <a16:creationId xmlns:a16="http://schemas.microsoft.com/office/drawing/2014/main" id="{177A2384-C7F6-B67A-5137-9E21FD5423A6}"/>
                </a:ext>
              </a:extLst>
            </p:cNvPr>
            <p:cNvCxnSpPr/>
            <p:nvPr/>
          </p:nvCxnSpPr>
          <p:spPr>
            <a:xfrm flipH="1">
              <a:off x="3551926" y="4314862"/>
              <a:ext cx="6902" cy="1463040"/>
            </a:xfrm>
            <a:prstGeom prst="line">
              <a:avLst/>
            </a:prstGeom>
            <a:ln w="12700">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26" name="Title 1">
              <a:extLst>
                <a:ext uri="{FF2B5EF4-FFF2-40B4-BE49-F238E27FC236}">
                  <a16:creationId xmlns:a16="http://schemas.microsoft.com/office/drawing/2014/main" id="{0EFE80B9-AA38-02F5-82D7-A40966E71809}"/>
                </a:ext>
              </a:extLst>
            </p:cNvPr>
            <p:cNvSpPr txBox="1">
              <a:spLocks/>
            </p:cNvSpPr>
            <p:nvPr/>
          </p:nvSpPr>
          <p:spPr>
            <a:xfrm>
              <a:off x="3780294" y="4886587"/>
              <a:ext cx="3094843" cy="344466"/>
            </a:xfrm>
            <a:prstGeom prst="rect">
              <a:avLst/>
            </a:prstGeom>
            <a:ln>
              <a:noFill/>
            </a:ln>
          </p:spPr>
          <p:txBody>
            <a:bodyPr vert="horz" lIns="0" tIns="0" rIns="0" bIns="0" rtlCol="0" anchor="b" anchorCtr="0">
              <a:normAutofit/>
            </a:bodyPr>
            <a:lstStyle>
              <a:lvl1pPr algn="l" defTabSz="566987" rtl="0" eaLnBrk="1" latinLnBrk="0" hangingPunct="1">
                <a:lnSpc>
                  <a:spcPct val="90000"/>
                </a:lnSpc>
                <a:spcBef>
                  <a:spcPct val="0"/>
                </a:spcBef>
                <a:buNone/>
                <a:defRPr sz="2728" b="1" i="0" kern="1200" spc="31"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l" defTabSz="566987" rtl="0" eaLnBrk="1" latinLnBrk="0" hangingPunct="1">
                <a:lnSpc>
                  <a:spcPct val="90000"/>
                </a:lnSpc>
                <a:spcBef>
                  <a:spcPct val="0"/>
                </a:spcBef>
                <a:buClr>
                  <a:schemeClr val="accent1"/>
                </a:buClr>
                <a:buSzPct val="125000"/>
                <a:buFont typeface="Amasis MT Pro Black" panose="02040A04050005020304" pitchFamily="18" charset="0"/>
                <a:buChar char="◆"/>
              </a:pPr>
              <a:r>
                <a:rPr lang="en-US" altLang="zh-TW" sz="1600" b="0" i="0" u="none" kern="1200" spc="31" baseline="0" dirty="0">
                  <a:solidFill>
                    <a:schemeClr val="bg1"/>
                  </a:solidFill>
                  <a:uFill>
                    <a:solidFill>
                      <a:schemeClr val="accent3"/>
                    </a:solidFill>
                  </a:uFill>
                  <a:latin typeface="+mj-lt"/>
                  <a:ea typeface="+mj-ea"/>
                  <a:cs typeface="+mj-cs"/>
                </a:rPr>
                <a:t>Remark</a:t>
              </a:r>
              <a:endParaRPr lang="en-US" altLang="zh-TW" sz="1800" b="0" i="0" u="none" kern="1200" spc="31" baseline="0" dirty="0">
                <a:solidFill>
                  <a:schemeClr val="bg1"/>
                </a:solidFill>
                <a:uFill>
                  <a:solidFill>
                    <a:schemeClr val="accent3"/>
                  </a:solidFill>
                </a:uFill>
                <a:latin typeface="+mj-lt"/>
                <a:ea typeface="+mj-ea"/>
                <a:cs typeface="+mj-cs"/>
              </a:endParaRPr>
            </a:p>
          </p:txBody>
        </p:sp>
        <p:sp>
          <p:nvSpPr>
            <p:cNvPr id="27" name="Text Placeholder 2">
              <a:extLst>
                <a:ext uri="{FF2B5EF4-FFF2-40B4-BE49-F238E27FC236}">
                  <a16:creationId xmlns:a16="http://schemas.microsoft.com/office/drawing/2014/main" id="{902BFABC-D550-4847-6E25-7BBB8F549EFB}"/>
                </a:ext>
              </a:extLst>
            </p:cNvPr>
            <p:cNvSpPr txBox="1">
              <a:spLocks/>
            </p:cNvSpPr>
            <p:nvPr/>
          </p:nvSpPr>
          <p:spPr>
            <a:xfrm>
              <a:off x="4015235" y="5225144"/>
              <a:ext cx="3087940" cy="955408"/>
            </a:xfrm>
            <a:prstGeom prst="rect">
              <a:avLst/>
            </a:prstGeom>
          </p:spPr>
          <p:txBody>
            <a:bodyPr vert="horz" lIns="91440" tIns="45720" rIns="91440" bIns="45720" rtlCol="0">
              <a:normAutofit fontScale="25000" lnSpcReduction="20000"/>
            </a:bodyPr>
            <a:lstStyle>
              <a:lvl1pPr marL="141747" indent="-141747" algn="l" defTabSz="566987" rtl="0" eaLnBrk="1" latinLnBrk="0" hangingPunct="1">
                <a:lnSpc>
                  <a:spcPct val="90000"/>
                </a:lnSpc>
                <a:spcBef>
                  <a:spcPts val="620"/>
                </a:spcBef>
                <a:buFont typeface="Arial" panose="020B0604020202020204" pitchFamily="34" charset="0"/>
                <a:buChar char="•"/>
                <a:defRPr sz="1736" b="0" i="0" kern="1200">
                  <a:solidFill>
                    <a:schemeClr val="bg1"/>
                  </a:solidFill>
                  <a:latin typeface="+mn-lt"/>
                  <a:ea typeface="+mn-ea"/>
                  <a:cs typeface="+mn-cs"/>
                </a:defRPr>
              </a:lvl1pPr>
              <a:lvl2pPr marL="425240" indent="-141747" algn="l" defTabSz="566987" rtl="0" eaLnBrk="1" latinLnBrk="0" hangingPunct="1">
                <a:lnSpc>
                  <a:spcPct val="90000"/>
                </a:lnSpc>
                <a:spcBef>
                  <a:spcPts val="310"/>
                </a:spcBef>
                <a:buFont typeface="Arial" panose="020B0604020202020204" pitchFamily="34" charset="0"/>
                <a:buChar char="•"/>
                <a:defRPr sz="1488" b="0" i="0" kern="1200">
                  <a:solidFill>
                    <a:schemeClr val="bg1"/>
                  </a:solidFill>
                  <a:latin typeface="+mn-lt"/>
                  <a:ea typeface="+mn-ea"/>
                  <a:cs typeface="+mn-cs"/>
                </a:defRPr>
              </a:lvl2pPr>
              <a:lvl3pPr marL="708733" indent="-141747" algn="l" defTabSz="566987" rtl="0" eaLnBrk="1" latinLnBrk="0" hangingPunct="1">
                <a:lnSpc>
                  <a:spcPct val="90000"/>
                </a:lnSpc>
                <a:spcBef>
                  <a:spcPts val="310"/>
                </a:spcBef>
                <a:buFont typeface="Arial" panose="020B0604020202020204" pitchFamily="34" charset="0"/>
                <a:buChar char="•"/>
                <a:defRPr sz="1240" b="0" i="0" kern="1200">
                  <a:solidFill>
                    <a:schemeClr val="bg1"/>
                  </a:solidFill>
                  <a:latin typeface="+mn-lt"/>
                  <a:ea typeface="+mn-ea"/>
                  <a:cs typeface="+mn-cs"/>
                </a:defRPr>
              </a:lvl3pPr>
              <a:lvl4pPr marL="992227" indent="-141747" algn="l" defTabSz="566987" rtl="0" eaLnBrk="1" latinLnBrk="0" hangingPunct="1">
                <a:lnSpc>
                  <a:spcPct val="90000"/>
                </a:lnSpc>
                <a:spcBef>
                  <a:spcPts val="310"/>
                </a:spcBef>
                <a:buFont typeface="Arial" panose="020B0604020202020204" pitchFamily="34" charset="0"/>
                <a:buChar char="•"/>
                <a:defRPr sz="1116" b="0" i="0" kern="1200">
                  <a:solidFill>
                    <a:schemeClr val="bg1"/>
                  </a:solidFill>
                  <a:latin typeface="+mn-lt"/>
                  <a:ea typeface="+mn-ea"/>
                  <a:cs typeface="+mn-cs"/>
                </a:defRPr>
              </a:lvl4pPr>
              <a:lvl5pPr marL="1275721" indent="-141747" algn="l" defTabSz="566987" rtl="0" eaLnBrk="1" latinLnBrk="0" hangingPunct="1">
                <a:lnSpc>
                  <a:spcPct val="90000"/>
                </a:lnSpc>
                <a:spcBef>
                  <a:spcPts val="310"/>
                </a:spcBef>
                <a:buFont typeface="Arial" panose="020B0604020202020204" pitchFamily="34" charset="0"/>
                <a:buChar char="•"/>
                <a:defRPr sz="1116" b="0" i="0" kern="1200">
                  <a:solidFill>
                    <a:schemeClr val="bg1"/>
                  </a:solidFill>
                  <a:latin typeface="+mn-lt"/>
                  <a:ea typeface="+mn-ea"/>
                  <a:cs typeface="+mn-cs"/>
                </a:defRPr>
              </a:lvl5pPr>
              <a:lvl6pPr marL="1559214"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707"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201"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694"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a:lstStyle>
            <a:p>
              <a:pPr marL="0" indent="0" algn="just">
                <a:lnSpc>
                  <a:spcPct val="110000"/>
                </a:lnSpc>
                <a:buFont typeface="Arial" panose="020B0604020202020204" pitchFamily="34" charset="0"/>
                <a:buNone/>
              </a:pPr>
              <a:r>
                <a:rPr lang="en-HK" altLang="zh-TW" sz="4400" dirty="0"/>
                <a:t>Starting from the 2023/24 school year, after the first review period, ALL student members must complete the following requirements in each school year in order to maintain their membership:</a:t>
              </a:r>
            </a:p>
            <a:p>
              <a:pPr algn="just">
                <a:lnSpc>
                  <a:spcPct val="70000"/>
                </a:lnSpc>
                <a:buFont typeface="Wingdings" panose="05000000000000000000" pitchFamily="2" charset="2"/>
                <a:buChar char="§"/>
              </a:pPr>
              <a:r>
                <a:rPr lang="en-HK" altLang="zh-TW" sz="4000" dirty="0"/>
                <a:t>Attend One Talk; AND</a:t>
              </a:r>
            </a:p>
            <a:p>
              <a:pPr algn="just">
                <a:lnSpc>
                  <a:spcPct val="70000"/>
                </a:lnSpc>
                <a:buFont typeface="Wingdings" panose="05000000000000000000" pitchFamily="2" charset="2"/>
                <a:buChar char="§"/>
              </a:pPr>
              <a:r>
                <a:rPr lang="en-HK" altLang="zh-TW" sz="4000" dirty="0"/>
                <a:t>Participate in One programme or activity of any kind</a:t>
              </a:r>
              <a:endParaRPr lang="en-US" altLang="zh-TW" sz="4000" dirty="0"/>
            </a:p>
          </p:txBody>
        </p:sp>
      </p:grpSp>
      <p:sp>
        <p:nvSpPr>
          <p:cNvPr id="4" name="Rectangle: Rounded Corners 3">
            <a:extLst>
              <a:ext uri="{FF2B5EF4-FFF2-40B4-BE49-F238E27FC236}">
                <a16:creationId xmlns:a16="http://schemas.microsoft.com/office/drawing/2014/main" id="{0465FE07-752E-234C-F92F-D242A1A5C54A}"/>
              </a:ext>
            </a:extLst>
          </p:cNvPr>
          <p:cNvSpPr/>
          <p:nvPr/>
        </p:nvSpPr>
        <p:spPr>
          <a:xfrm>
            <a:off x="567737" y="6503953"/>
            <a:ext cx="6508141" cy="3532373"/>
          </a:xfrm>
          <a:prstGeom prst="roundRect">
            <a:avLst/>
          </a:prstGeom>
          <a:solidFill>
            <a:schemeClr val="accent1">
              <a:lumMod val="20000"/>
              <a:lumOff val="80000"/>
              <a:alpha val="7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38">
            <a:extLst>
              <a:ext uri="{FF2B5EF4-FFF2-40B4-BE49-F238E27FC236}">
                <a16:creationId xmlns:a16="http://schemas.microsoft.com/office/drawing/2014/main" id="{1F39209A-8FBC-209A-D52F-7423D4B08D33}"/>
              </a:ext>
            </a:extLst>
          </p:cNvPr>
          <p:cNvSpPr txBox="1"/>
          <p:nvPr/>
        </p:nvSpPr>
        <p:spPr>
          <a:xfrm>
            <a:off x="746677" y="6668909"/>
            <a:ext cx="6211276"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1200" b="1" dirty="0">
                <a:solidFill>
                  <a:schemeClr val="bg1"/>
                </a:solidFill>
              </a:rPr>
              <a:t>This talk is one of the items in the five domains of the Holistic Talk Series. The objective is to facilitate the all-round development of student’ gifted potential.</a:t>
            </a:r>
          </a:p>
        </p:txBody>
      </p:sp>
      <p:grpSp>
        <p:nvGrpSpPr>
          <p:cNvPr id="10" name="Group 9">
            <a:extLst>
              <a:ext uri="{FF2B5EF4-FFF2-40B4-BE49-F238E27FC236}">
                <a16:creationId xmlns:a16="http://schemas.microsoft.com/office/drawing/2014/main" id="{C399E33D-7638-22BC-3074-C0D772D24F0C}"/>
              </a:ext>
            </a:extLst>
          </p:cNvPr>
          <p:cNvGrpSpPr/>
          <p:nvPr/>
        </p:nvGrpSpPr>
        <p:grpSpPr>
          <a:xfrm>
            <a:off x="5003671" y="8071618"/>
            <a:ext cx="1936121" cy="811592"/>
            <a:chOff x="5003671" y="8071611"/>
            <a:chExt cx="2937087" cy="1225491"/>
          </a:xfrm>
        </p:grpSpPr>
        <p:sp>
          <p:nvSpPr>
            <p:cNvPr id="54" name="TextBox 19">
              <a:extLst>
                <a:ext uri="{FF2B5EF4-FFF2-40B4-BE49-F238E27FC236}">
                  <a16:creationId xmlns:a16="http://schemas.microsoft.com/office/drawing/2014/main" id="{6053BA60-017A-3A88-48CD-3D9AA7D920AB}"/>
                </a:ext>
              </a:extLst>
            </p:cNvPr>
            <p:cNvSpPr txBox="1"/>
            <p:nvPr/>
          </p:nvSpPr>
          <p:spPr>
            <a:xfrm>
              <a:off x="5003671" y="8071611"/>
              <a:ext cx="2937087" cy="418264"/>
            </a:xfrm>
            <a:prstGeom prst="rect">
              <a:avLst/>
            </a:prstGeom>
            <a:noFill/>
          </p:spPr>
          <p:txBody>
            <a:bodyPr wrap="square" l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0" normalizeH="0" baseline="0" noProof="0" dirty="0">
                  <a:ln>
                    <a:noFill/>
                  </a:ln>
                  <a:solidFill>
                    <a:srgbClr val="D7325A"/>
                  </a:solidFill>
                  <a:effectLst/>
                  <a:uLnTx/>
                  <a:uFillTx/>
                  <a:latin typeface="Calibri" panose="020F0502020204030204"/>
                  <a:ea typeface="新細明體" panose="02020500000000000000" pitchFamily="18" charset="-120"/>
                  <a:cs typeface="Arial" pitchFamily="34" charset="0"/>
                </a:rPr>
                <a:t>Ignite Life Talk Series </a:t>
              </a:r>
            </a:p>
          </p:txBody>
        </p:sp>
        <p:sp>
          <p:nvSpPr>
            <p:cNvPr id="60" name="TextBox 20">
              <a:extLst>
                <a:ext uri="{FF2B5EF4-FFF2-40B4-BE49-F238E27FC236}">
                  <a16:creationId xmlns:a16="http://schemas.microsoft.com/office/drawing/2014/main" id="{903DA726-40F6-15B9-D2E8-33C15B03A629}"/>
                </a:ext>
              </a:extLst>
            </p:cNvPr>
            <p:cNvSpPr txBox="1"/>
            <p:nvPr/>
          </p:nvSpPr>
          <p:spPr>
            <a:xfrm>
              <a:off x="5011465" y="8460573"/>
              <a:ext cx="2929293" cy="836529"/>
            </a:xfrm>
            <a:prstGeom prst="rect">
              <a:avLst/>
            </a:prstGeom>
            <a:noFill/>
          </p:spPr>
          <p:txBody>
            <a:bodyPr wrap="square" lIns="0" r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HK" sz="1000" dirty="0">
                  <a:solidFill>
                    <a:schemeClr val="bg1"/>
                  </a:solidFill>
                </a:rPr>
                <a:t>Celebrities share their life-changing moments to enhance students’ aspirations for life. </a:t>
              </a:r>
            </a:p>
          </p:txBody>
        </p:sp>
      </p:grpSp>
      <p:grpSp>
        <p:nvGrpSpPr>
          <p:cNvPr id="11" name="Group 10">
            <a:extLst>
              <a:ext uri="{FF2B5EF4-FFF2-40B4-BE49-F238E27FC236}">
                <a16:creationId xmlns:a16="http://schemas.microsoft.com/office/drawing/2014/main" id="{2711FB51-A0FE-5043-EF63-3DBE50295015}"/>
              </a:ext>
            </a:extLst>
          </p:cNvPr>
          <p:cNvGrpSpPr/>
          <p:nvPr/>
        </p:nvGrpSpPr>
        <p:grpSpPr>
          <a:xfrm>
            <a:off x="654594" y="7295467"/>
            <a:ext cx="2432329" cy="1080620"/>
            <a:chOff x="654594" y="7295472"/>
            <a:chExt cx="3647145" cy="1632001"/>
          </a:xfrm>
        </p:grpSpPr>
        <p:sp>
          <p:nvSpPr>
            <p:cNvPr id="52" name="TextBox 16">
              <a:extLst>
                <a:ext uri="{FF2B5EF4-FFF2-40B4-BE49-F238E27FC236}">
                  <a16:creationId xmlns:a16="http://schemas.microsoft.com/office/drawing/2014/main" id="{76BE8C1F-0B73-BEE8-7378-28C20105F41F}"/>
                </a:ext>
              </a:extLst>
            </p:cNvPr>
            <p:cNvSpPr txBox="1"/>
            <p:nvPr/>
          </p:nvSpPr>
          <p:spPr>
            <a:xfrm>
              <a:off x="955416" y="7295472"/>
              <a:ext cx="3346323" cy="697227"/>
            </a:xfrm>
            <a:prstGeom prst="rect">
              <a:avLst/>
            </a:prstGeom>
            <a:noFill/>
          </p:spPr>
          <p:txBody>
            <a:bodyPr wrap="square" lIns="0" r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b="1" dirty="0">
                  <a:solidFill>
                    <a:srgbClr val="4E67C8"/>
                  </a:solidFill>
                  <a:latin typeface="Calibri" panose="020F0502020204030204" pitchFamily="34" charset="0"/>
                  <a:ea typeface="Calibri" panose="020F0502020204030204" pitchFamily="34" charset="0"/>
                  <a:cs typeface="Calibri" panose="020F0502020204030204" pitchFamily="34" charset="0"/>
                </a:rPr>
                <a:t>Emerging Technology Talk Series </a:t>
              </a:r>
            </a:p>
            <a:p>
              <a:pPr algn="r"/>
              <a:r>
                <a:rPr lang="en-US" sz="1200" b="1" dirty="0">
                  <a:solidFill>
                    <a:srgbClr val="4E67C8"/>
                  </a:solidFill>
                  <a:latin typeface="Calibri" panose="020F0502020204030204" pitchFamily="34" charset="0"/>
                  <a:ea typeface="Calibri" panose="020F0502020204030204" pitchFamily="34" charset="0"/>
                  <a:cs typeface="Calibri" panose="020F0502020204030204" pitchFamily="34" charset="0"/>
                </a:rPr>
                <a:t>by YASHK</a:t>
              </a:r>
            </a:p>
          </p:txBody>
        </p:sp>
        <p:sp>
          <p:nvSpPr>
            <p:cNvPr id="53" name="TextBox 17">
              <a:extLst>
                <a:ext uri="{FF2B5EF4-FFF2-40B4-BE49-F238E27FC236}">
                  <a16:creationId xmlns:a16="http://schemas.microsoft.com/office/drawing/2014/main" id="{4A7C84C5-4FC8-0A17-681E-09A9401BC289}"/>
                </a:ext>
              </a:extLst>
            </p:cNvPr>
            <p:cNvSpPr txBox="1"/>
            <p:nvPr/>
          </p:nvSpPr>
          <p:spPr>
            <a:xfrm>
              <a:off x="654594" y="8090801"/>
              <a:ext cx="2959930" cy="836672"/>
            </a:xfrm>
            <a:prstGeom prst="rect">
              <a:avLst/>
            </a:prstGeom>
            <a:noFill/>
          </p:spPr>
          <p:txBody>
            <a:bodyPr wrap="square" lIns="0" r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solidFill>
                </a:rPr>
                <a:t>Scientists introduce eye-opening emerging technology to enhance students’ motivation to learn.</a:t>
              </a:r>
              <a:endParaRPr lang="en-HK" sz="1050" dirty="0">
                <a:solidFill>
                  <a:schemeClr val="tx1">
                    <a:lumMod val="65000"/>
                    <a:lumOff val="35000"/>
                  </a:schemeClr>
                </a:solidFill>
              </a:endParaRPr>
            </a:p>
          </p:txBody>
        </p:sp>
      </p:grpSp>
      <p:grpSp>
        <p:nvGrpSpPr>
          <p:cNvPr id="12" name="Group 11">
            <a:extLst>
              <a:ext uri="{FF2B5EF4-FFF2-40B4-BE49-F238E27FC236}">
                <a16:creationId xmlns:a16="http://schemas.microsoft.com/office/drawing/2014/main" id="{AE6D47A9-C0DE-7E41-9F7A-C26384F00E77}"/>
              </a:ext>
            </a:extLst>
          </p:cNvPr>
          <p:cNvGrpSpPr/>
          <p:nvPr/>
        </p:nvGrpSpPr>
        <p:grpSpPr>
          <a:xfrm>
            <a:off x="4637693" y="7122855"/>
            <a:ext cx="1960942" cy="759981"/>
            <a:chOff x="4637693" y="7122855"/>
            <a:chExt cx="2940327" cy="1147759"/>
          </a:xfrm>
        </p:grpSpPr>
        <p:sp>
          <p:nvSpPr>
            <p:cNvPr id="50" name="TextBox 31">
              <a:extLst>
                <a:ext uri="{FF2B5EF4-FFF2-40B4-BE49-F238E27FC236}">
                  <a16:creationId xmlns:a16="http://schemas.microsoft.com/office/drawing/2014/main" id="{63A7EBF8-7C53-C287-C5E4-1512EF34C465}"/>
                </a:ext>
              </a:extLst>
            </p:cNvPr>
            <p:cNvSpPr txBox="1"/>
            <p:nvPr/>
          </p:nvSpPr>
          <p:spPr>
            <a:xfrm>
              <a:off x="4640932" y="7122855"/>
              <a:ext cx="2937088" cy="418337"/>
            </a:xfrm>
            <a:prstGeom prst="rect">
              <a:avLst/>
            </a:prstGeom>
            <a:noFill/>
          </p:spPr>
          <p:txBody>
            <a:bodyPr wrap="square" l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rgbClr val="FF9999"/>
                  </a:solidFill>
                  <a:latin typeface="Calibri" panose="020F0502020204030204" pitchFamily="34" charset="0"/>
                  <a:ea typeface="Calibri" panose="020F0502020204030204" pitchFamily="34" charset="0"/>
                  <a:cs typeface="Calibri" panose="020F0502020204030204" pitchFamily="34" charset="0"/>
                </a:rPr>
                <a:t>National Security Talk Series</a:t>
              </a:r>
            </a:p>
          </p:txBody>
        </p:sp>
        <p:sp>
          <p:nvSpPr>
            <p:cNvPr id="51" name="TextBox 32">
              <a:extLst>
                <a:ext uri="{FF2B5EF4-FFF2-40B4-BE49-F238E27FC236}">
                  <a16:creationId xmlns:a16="http://schemas.microsoft.com/office/drawing/2014/main" id="{2609E22C-C254-3E7B-3D2A-9286971439D2}"/>
                </a:ext>
              </a:extLst>
            </p:cNvPr>
            <p:cNvSpPr txBox="1"/>
            <p:nvPr/>
          </p:nvSpPr>
          <p:spPr>
            <a:xfrm>
              <a:off x="4637693" y="7433940"/>
              <a:ext cx="2929294" cy="836674"/>
            </a:xfrm>
            <a:prstGeom prst="rect">
              <a:avLst/>
            </a:prstGeom>
            <a:noFill/>
          </p:spPr>
          <p:txBody>
            <a:bodyPr wrap="square" lIns="0" r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HK" sz="1000" dirty="0">
                  <a:solidFill>
                    <a:schemeClr val="bg1"/>
                  </a:solidFill>
                </a:rPr>
                <a:t>Understanding the meaning of National Security, enhances students' sense of national identity.</a:t>
              </a:r>
              <a:endParaRPr lang="en-US" sz="1000" dirty="0">
                <a:solidFill>
                  <a:schemeClr val="bg1"/>
                </a:solidFill>
              </a:endParaRPr>
            </a:p>
          </p:txBody>
        </p:sp>
      </p:grpSp>
      <p:grpSp>
        <p:nvGrpSpPr>
          <p:cNvPr id="13" name="Group 12">
            <a:extLst>
              <a:ext uri="{FF2B5EF4-FFF2-40B4-BE49-F238E27FC236}">
                <a16:creationId xmlns:a16="http://schemas.microsoft.com/office/drawing/2014/main" id="{BC793E11-6CC4-2F57-F84D-EA7821024935}"/>
              </a:ext>
            </a:extLst>
          </p:cNvPr>
          <p:cNvGrpSpPr/>
          <p:nvPr/>
        </p:nvGrpSpPr>
        <p:grpSpPr>
          <a:xfrm>
            <a:off x="4746652" y="9062993"/>
            <a:ext cx="1958783" cy="868618"/>
            <a:chOff x="4746652" y="9062986"/>
            <a:chExt cx="2937088" cy="1311824"/>
          </a:xfrm>
        </p:grpSpPr>
        <p:sp>
          <p:nvSpPr>
            <p:cNvPr id="48" name="TextBox 34">
              <a:extLst>
                <a:ext uri="{FF2B5EF4-FFF2-40B4-BE49-F238E27FC236}">
                  <a16:creationId xmlns:a16="http://schemas.microsoft.com/office/drawing/2014/main" id="{3693C889-FC60-7D36-7960-34F45AE9080F}"/>
                </a:ext>
              </a:extLst>
            </p:cNvPr>
            <p:cNvSpPr txBox="1"/>
            <p:nvPr/>
          </p:nvSpPr>
          <p:spPr>
            <a:xfrm>
              <a:off x="4746652" y="9062986"/>
              <a:ext cx="2937088" cy="441577"/>
            </a:xfrm>
            <a:prstGeom prst="rect">
              <a:avLst/>
            </a:prstGeom>
            <a:noFill/>
          </p:spPr>
          <p:txBody>
            <a:bodyPr wrap="square" l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00" b="1" dirty="0">
                  <a:solidFill>
                    <a:srgbClr val="93D07D"/>
                  </a:solidFill>
                  <a:latin typeface="Calibri" panose="020F0502020204030204" pitchFamily="34" charset="0"/>
                  <a:ea typeface="Calibri" panose="020F0502020204030204" pitchFamily="34" charset="0"/>
                  <a:cs typeface="Calibri" panose="020F0502020204030204" pitchFamily="34" charset="0"/>
                </a:rPr>
                <a:t>Future </a:t>
              </a:r>
              <a:r>
                <a:rPr lang="en-US" sz="1200" b="1" dirty="0">
                  <a:solidFill>
                    <a:srgbClr val="93D07D"/>
                  </a:solidFill>
                  <a:latin typeface="Calibri" panose="020F0502020204030204" pitchFamily="34" charset="0"/>
                  <a:ea typeface="Calibri" panose="020F0502020204030204" pitchFamily="34" charset="0"/>
                  <a:cs typeface="Calibri" panose="020F0502020204030204" pitchFamily="34" charset="0"/>
                </a:rPr>
                <a:t>Insight</a:t>
              </a:r>
              <a:r>
                <a:rPr lang="en-US" sz="1300" b="1" dirty="0">
                  <a:solidFill>
                    <a:srgbClr val="93D07D"/>
                  </a:solidFill>
                  <a:latin typeface="Calibri" panose="020F0502020204030204" pitchFamily="34" charset="0"/>
                  <a:ea typeface="Calibri" panose="020F0502020204030204" pitchFamily="34" charset="0"/>
                  <a:cs typeface="Calibri" panose="020F0502020204030204" pitchFamily="34" charset="0"/>
                </a:rPr>
                <a:t> Talk Series</a:t>
              </a:r>
            </a:p>
          </p:txBody>
        </p:sp>
        <p:sp>
          <p:nvSpPr>
            <p:cNvPr id="49" name="TextBox 35">
              <a:extLst>
                <a:ext uri="{FF2B5EF4-FFF2-40B4-BE49-F238E27FC236}">
                  <a16:creationId xmlns:a16="http://schemas.microsoft.com/office/drawing/2014/main" id="{82197EA1-5669-DF7B-68CE-966A17A05743}"/>
                </a:ext>
              </a:extLst>
            </p:cNvPr>
            <p:cNvSpPr txBox="1"/>
            <p:nvPr/>
          </p:nvSpPr>
          <p:spPr>
            <a:xfrm>
              <a:off x="4754448" y="9538138"/>
              <a:ext cx="2929292" cy="836672"/>
            </a:xfrm>
            <a:prstGeom prst="rect">
              <a:avLst/>
            </a:prstGeom>
            <a:noFill/>
          </p:spPr>
          <p:txBody>
            <a:bodyPr wrap="square" lIns="0" r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000" dirty="0">
                  <a:solidFill>
                    <a:schemeClr val="bg1"/>
                  </a:solidFill>
                </a:rPr>
                <a:t>Professionals share insights about the latest trends in their industry to help students plan their future. </a:t>
              </a:r>
              <a:endParaRPr lang="en-HK" sz="1000" dirty="0">
                <a:solidFill>
                  <a:schemeClr val="bg1"/>
                </a:solidFill>
              </a:endParaRPr>
            </a:p>
          </p:txBody>
        </p:sp>
      </p:grpSp>
      <p:grpSp>
        <p:nvGrpSpPr>
          <p:cNvPr id="17" name="Group 16">
            <a:extLst>
              <a:ext uri="{FF2B5EF4-FFF2-40B4-BE49-F238E27FC236}">
                <a16:creationId xmlns:a16="http://schemas.microsoft.com/office/drawing/2014/main" id="{3AA05E0A-F835-4F31-C806-609276F83AC1}"/>
              </a:ext>
            </a:extLst>
          </p:cNvPr>
          <p:cNvGrpSpPr/>
          <p:nvPr/>
        </p:nvGrpSpPr>
        <p:grpSpPr>
          <a:xfrm>
            <a:off x="568666" y="8836599"/>
            <a:ext cx="2091532" cy="889975"/>
            <a:chOff x="568666" y="8836599"/>
            <a:chExt cx="3136139" cy="1344081"/>
          </a:xfrm>
        </p:grpSpPr>
        <p:sp>
          <p:nvSpPr>
            <p:cNvPr id="46" name="TextBox 41">
              <a:extLst>
                <a:ext uri="{FF2B5EF4-FFF2-40B4-BE49-F238E27FC236}">
                  <a16:creationId xmlns:a16="http://schemas.microsoft.com/office/drawing/2014/main" id="{C616BAF3-DC08-4577-C6E9-4D0E894A7725}"/>
                </a:ext>
              </a:extLst>
            </p:cNvPr>
            <p:cNvSpPr txBox="1"/>
            <p:nvPr/>
          </p:nvSpPr>
          <p:spPr>
            <a:xfrm>
              <a:off x="568666" y="8836599"/>
              <a:ext cx="2937088" cy="697228"/>
            </a:xfrm>
            <a:prstGeom prst="rect">
              <a:avLst/>
            </a:prstGeom>
            <a:noFill/>
          </p:spPr>
          <p:txBody>
            <a:bodyPr wrap="square" lIns="0" r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b="1" dirty="0">
                  <a:solidFill>
                    <a:srgbClr val="5ECCF3"/>
                  </a:solidFill>
                  <a:latin typeface="Calibri" panose="020F0502020204030204" pitchFamily="34" charset="0"/>
                  <a:ea typeface="Calibri" panose="020F0502020204030204" pitchFamily="34" charset="0"/>
                  <a:cs typeface="Calibri" panose="020F0502020204030204" pitchFamily="34" charset="0"/>
                </a:rPr>
                <a:t>Trendy Academic </a:t>
              </a:r>
            </a:p>
            <a:p>
              <a:pPr algn="r"/>
              <a:r>
                <a:rPr lang="en-US" sz="1200" b="1" dirty="0">
                  <a:solidFill>
                    <a:srgbClr val="5ECCF3"/>
                  </a:solidFill>
                  <a:latin typeface="Calibri" panose="020F0502020204030204" pitchFamily="34" charset="0"/>
                  <a:ea typeface="Calibri" panose="020F0502020204030204" pitchFamily="34" charset="0"/>
                  <a:cs typeface="Calibri" panose="020F0502020204030204" pitchFamily="34" charset="0"/>
                </a:rPr>
                <a:t>Talk Series</a:t>
              </a:r>
            </a:p>
          </p:txBody>
        </p:sp>
        <p:sp>
          <p:nvSpPr>
            <p:cNvPr id="47" name="TextBox 54">
              <a:extLst>
                <a:ext uri="{FF2B5EF4-FFF2-40B4-BE49-F238E27FC236}">
                  <a16:creationId xmlns:a16="http://schemas.microsoft.com/office/drawing/2014/main" id="{BF95651D-45A6-70F8-1C0F-321AD7587FB2}"/>
                </a:ext>
              </a:extLst>
            </p:cNvPr>
            <p:cNvSpPr txBox="1"/>
            <p:nvPr/>
          </p:nvSpPr>
          <p:spPr>
            <a:xfrm>
              <a:off x="775512" y="9564795"/>
              <a:ext cx="2929293" cy="615885"/>
            </a:xfrm>
            <a:prstGeom prst="rect">
              <a:avLst/>
            </a:prstGeom>
            <a:noFill/>
          </p:spPr>
          <p:txBody>
            <a:bodyPr wrap="square" lIns="0" r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dirty="0">
                  <a:solidFill>
                    <a:schemeClr val="bg1"/>
                  </a:solidFill>
                </a:rPr>
                <a:t>Introduce trendy topics to widen the students’ horizons.</a:t>
              </a:r>
              <a:r>
                <a:rPr lang="en-US" sz="1050" dirty="0">
                  <a:solidFill>
                    <a:schemeClr val="tx1">
                      <a:lumMod val="65000"/>
                      <a:lumOff val="35000"/>
                    </a:schemeClr>
                  </a:solidFill>
                </a:rPr>
                <a:t> </a:t>
              </a:r>
            </a:p>
          </p:txBody>
        </p:sp>
      </p:grpSp>
      <p:sp>
        <p:nvSpPr>
          <p:cNvPr id="18" name="Rounded Rectangle 51">
            <a:extLst>
              <a:ext uri="{FF2B5EF4-FFF2-40B4-BE49-F238E27FC236}">
                <a16:creationId xmlns:a16="http://schemas.microsoft.com/office/drawing/2014/main" id="{F4CD944F-A8CD-6DA4-4B21-070B7B11C4F1}"/>
              </a:ext>
            </a:extLst>
          </p:cNvPr>
          <p:cNvSpPr/>
          <p:nvPr/>
        </p:nvSpPr>
        <p:spPr>
          <a:xfrm rot="16200000" flipH="1">
            <a:off x="696044" y="8885784"/>
            <a:ext cx="316392" cy="311398"/>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5ECCF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010" dirty="0">
              <a:solidFill>
                <a:schemeClr val="tx1"/>
              </a:solidFill>
            </a:endParaRPr>
          </a:p>
        </p:txBody>
      </p:sp>
      <p:sp>
        <p:nvSpPr>
          <p:cNvPr id="19" name="Trapezoid 28">
            <a:extLst>
              <a:ext uri="{FF2B5EF4-FFF2-40B4-BE49-F238E27FC236}">
                <a16:creationId xmlns:a16="http://schemas.microsoft.com/office/drawing/2014/main" id="{F118680B-31DC-4F04-1115-FD00B51AFB8E}"/>
              </a:ext>
            </a:extLst>
          </p:cNvPr>
          <p:cNvSpPr>
            <a:spLocks noChangeAspect="1"/>
          </p:cNvSpPr>
          <p:nvPr/>
        </p:nvSpPr>
        <p:spPr>
          <a:xfrm>
            <a:off x="661667" y="7373853"/>
            <a:ext cx="220448" cy="293155"/>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rgbClr val="4E67C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dirty="0"/>
          </a:p>
        </p:txBody>
      </p:sp>
      <p:pic>
        <p:nvPicPr>
          <p:cNvPr id="20" name="Graphic 62" descr="Shield Tick with solid fill">
            <a:extLst>
              <a:ext uri="{FF2B5EF4-FFF2-40B4-BE49-F238E27FC236}">
                <a16:creationId xmlns:a16="http://schemas.microsoft.com/office/drawing/2014/main" id="{23136EDF-5BBB-CC2F-255C-7A85D7DBECD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70726" y="7061318"/>
            <a:ext cx="388682" cy="385903"/>
          </a:xfrm>
          <a:prstGeom prst="rect">
            <a:avLst/>
          </a:prstGeom>
        </p:spPr>
      </p:pic>
      <p:grpSp>
        <p:nvGrpSpPr>
          <p:cNvPr id="21" name="Group 20">
            <a:extLst>
              <a:ext uri="{FF2B5EF4-FFF2-40B4-BE49-F238E27FC236}">
                <a16:creationId xmlns:a16="http://schemas.microsoft.com/office/drawing/2014/main" id="{50853CB3-E0FB-B7CE-33F6-F874680D46AD}"/>
              </a:ext>
            </a:extLst>
          </p:cNvPr>
          <p:cNvGrpSpPr>
            <a:grpSpLocks noChangeAspect="1"/>
          </p:cNvGrpSpPr>
          <p:nvPr/>
        </p:nvGrpSpPr>
        <p:grpSpPr>
          <a:xfrm>
            <a:off x="2456011" y="7304557"/>
            <a:ext cx="2498220" cy="2418408"/>
            <a:chOff x="2456011" y="7304556"/>
            <a:chExt cx="3128395" cy="3001652"/>
          </a:xfrm>
        </p:grpSpPr>
        <p:sp>
          <p:nvSpPr>
            <p:cNvPr id="35" name="Teardrop 34">
              <a:extLst>
                <a:ext uri="{FF2B5EF4-FFF2-40B4-BE49-F238E27FC236}">
                  <a16:creationId xmlns:a16="http://schemas.microsoft.com/office/drawing/2014/main" id="{8C08AE31-4DDB-6B90-185A-E363FC353217}"/>
                </a:ext>
              </a:extLst>
            </p:cNvPr>
            <p:cNvSpPr/>
            <p:nvPr/>
          </p:nvSpPr>
          <p:spPr>
            <a:xfrm rot="12600000">
              <a:off x="4260382" y="7999353"/>
              <a:ext cx="1324024" cy="1314557"/>
            </a:xfrm>
            <a:prstGeom prst="teardrop">
              <a:avLst/>
            </a:prstGeom>
            <a:solidFill>
              <a:srgbClr val="D73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sp>
          <p:nvSpPr>
            <p:cNvPr id="36" name="Teardrop 35">
              <a:extLst>
                <a:ext uri="{FF2B5EF4-FFF2-40B4-BE49-F238E27FC236}">
                  <a16:creationId xmlns:a16="http://schemas.microsoft.com/office/drawing/2014/main" id="{CADB2316-BADE-A207-AB05-5789B7A6CD1B}"/>
                </a:ext>
              </a:extLst>
            </p:cNvPr>
            <p:cNvSpPr/>
            <p:nvPr/>
          </p:nvSpPr>
          <p:spPr>
            <a:xfrm rot="16728223">
              <a:off x="3910690" y="8986918"/>
              <a:ext cx="1314557" cy="1324024"/>
            </a:xfrm>
            <a:prstGeom prst="teardrop">
              <a:avLst/>
            </a:prstGeom>
            <a:solidFill>
              <a:srgbClr val="93D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p>
          </p:txBody>
        </p:sp>
        <p:sp>
          <p:nvSpPr>
            <p:cNvPr id="37" name="Teardrop 36">
              <a:extLst>
                <a:ext uri="{FF2B5EF4-FFF2-40B4-BE49-F238E27FC236}">
                  <a16:creationId xmlns:a16="http://schemas.microsoft.com/office/drawing/2014/main" id="{A7680C5D-AE4A-4A9C-0E4F-02D6505CAA7F}"/>
                </a:ext>
              </a:extLst>
            </p:cNvPr>
            <p:cNvSpPr/>
            <p:nvPr/>
          </p:nvSpPr>
          <p:spPr>
            <a:xfrm rot="21056214">
              <a:off x="2808652" y="8989173"/>
              <a:ext cx="1324024" cy="1314557"/>
            </a:xfrm>
            <a:prstGeom prst="teardrop">
              <a:avLst/>
            </a:prstGeom>
            <a:solidFill>
              <a:srgbClr val="5EC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sp>
          <p:nvSpPr>
            <p:cNvPr id="38" name="Teardrop 37">
              <a:extLst>
                <a:ext uri="{FF2B5EF4-FFF2-40B4-BE49-F238E27FC236}">
                  <a16:creationId xmlns:a16="http://schemas.microsoft.com/office/drawing/2014/main" id="{24323B71-53D9-08C3-42C2-25F3BFDA67BD}"/>
                </a:ext>
              </a:extLst>
            </p:cNvPr>
            <p:cNvSpPr/>
            <p:nvPr/>
          </p:nvSpPr>
          <p:spPr>
            <a:xfrm rot="3600000">
              <a:off x="2460744" y="7994618"/>
              <a:ext cx="1314557" cy="1324024"/>
            </a:xfrm>
            <a:prstGeom prst="teardrop">
              <a:avLst/>
            </a:prstGeom>
            <a:solidFill>
              <a:srgbClr val="4E6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sp>
          <p:nvSpPr>
            <p:cNvPr id="39" name="Freeform: Shape 38">
              <a:extLst>
                <a:ext uri="{FF2B5EF4-FFF2-40B4-BE49-F238E27FC236}">
                  <a16:creationId xmlns:a16="http://schemas.microsoft.com/office/drawing/2014/main" id="{DEE42B7F-765E-71A1-0CF8-3F484BB23E6E}"/>
                </a:ext>
              </a:extLst>
            </p:cNvPr>
            <p:cNvSpPr/>
            <p:nvPr/>
          </p:nvSpPr>
          <p:spPr>
            <a:xfrm rot="8100000">
              <a:off x="3356488" y="7304556"/>
              <a:ext cx="1324024" cy="1314557"/>
            </a:xfrm>
            <a:custGeom>
              <a:avLst/>
              <a:gdLst>
                <a:gd name="connsiteX0" fmla="*/ 290741 w 1985302"/>
                <a:gd name="connsiteY0" fmla="*/ 1694561 h 1985302"/>
                <a:gd name="connsiteX1" fmla="*/ 0 w 1985302"/>
                <a:gd name="connsiteY1" fmla="*/ 992651 h 1985302"/>
                <a:gd name="connsiteX2" fmla="*/ 361233 w 1985302"/>
                <a:gd name="connsiteY2" fmla="*/ 226673 h 1985302"/>
                <a:gd name="connsiteX3" fmla="*/ 387674 w 1985302"/>
                <a:gd name="connsiteY3" fmla="*/ 206901 h 1985302"/>
                <a:gd name="connsiteX4" fmla="*/ 447948 w 1985302"/>
                <a:gd name="connsiteY4" fmla="*/ 230994 h 1985302"/>
                <a:gd name="connsiteX5" fmla="*/ 1027915 w 1985302"/>
                <a:gd name="connsiteY5" fmla="*/ 251102 h 1985302"/>
                <a:gd name="connsiteX6" fmla="*/ 1965041 w 1985302"/>
                <a:gd name="connsiteY6" fmla="*/ 0 h 1985302"/>
                <a:gd name="connsiteX7" fmla="*/ 1985302 w 1985302"/>
                <a:gd name="connsiteY7" fmla="*/ 0 h 1985302"/>
                <a:gd name="connsiteX8" fmla="*/ 1985302 w 1985302"/>
                <a:gd name="connsiteY8" fmla="*/ 992651 h 1985302"/>
                <a:gd name="connsiteX9" fmla="*/ 992651 w 1985302"/>
                <a:gd name="connsiteY9" fmla="*/ 1985302 h 1985302"/>
                <a:gd name="connsiteX10" fmla="*/ 290741 w 1985302"/>
                <a:gd name="connsiteY10" fmla="*/ 1694561 h 198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5302" h="1985302">
                  <a:moveTo>
                    <a:pt x="290741" y="1694561"/>
                  </a:moveTo>
                  <a:cubicBezTo>
                    <a:pt x="111106" y="1514927"/>
                    <a:pt x="0" y="1266764"/>
                    <a:pt x="0" y="992651"/>
                  </a:cubicBezTo>
                  <a:cubicBezTo>
                    <a:pt x="0" y="684274"/>
                    <a:pt x="140619" y="408740"/>
                    <a:pt x="361233" y="226673"/>
                  </a:cubicBezTo>
                  <a:lnTo>
                    <a:pt x="387674" y="206901"/>
                  </a:lnTo>
                  <a:lnTo>
                    <a:pt x="447948" y="230994"/>
                  </a:lnTo>
                  <a:cubicBezTo>
                    <a:pt x="628680" y="293375"/>
                    <a:pt x="829335" y="304311"/>
                    <a:pt x="1027915" y="251102"/>
                  </a:cubicBezTo>
                  <a:lnTo>
                    <a:pt x="1965041" y="0"/>
                  </a:lnTo>
                  <a:lnTo>
                    <a:pt x="1985302" y="0"/>
                  </a:lnTo>
                  <a:lnTo>
                    <a:pt x="1985302" y="992651"/>
                  </a:lnTo>
                  <a:cubicBezTo>
                    <a:pt x="1985302" y="1540877"/>
                    <a:pt x="1540877" y="1985302"/>
                    <a:pt x="992651" y="1985302"/>
                  </a:cubicBezTo>
                  <a:cubicBezTo>
                    <a:pt x="718538" y="1985302"/>
                    <a:pt x="470375" y="1874196"/>
                    <a:pt x="290741" y="1694561"/>
                  </a:cubicBezTo>
                  <a:close/>
                </a:path>
              </a:pathLst>
            </a:custGeom>
            <a:solidFill>
              <a:srgbClr val="E1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sp>
          <p:nvSpPr>
            <p:cNvPr id="40" name="Rounded Rectangle 51">
              <a:extLst>
                <a:ext uri="{FF2B5EF4-FFF2-40B4-BE49-F238E27FC236}">
                  <a16:creationId xmlns:a16="http://schemas.microsoft.com/office/drawing/2014/main" id="{6ADDCD58-67C8-E369-4DFC-6C958CD4CCC7}"/>
                </a:ext>
              </a:extLst>
            </p:cNvPr>
            <p:cNvSpPr/>
            <p:nvPr/>
          </p:nvSpPr>
          <p:spPr>
            <a:xfrm rot="16200000" flipH="1">
              <a:off x="3270444" y="9504805"/>
              <a:ext cx="398998" cy="393387"/>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3200" dirty="0">
                <a:solidFill>
                  <a:schemeClr val="tx1"/>
                </a:solidFill>
              </a:endParaRPr>
            </a:p>
          </p:txBody>
        </p:sp>
        <p:sp>
          <p:nvSpPr>
            <p:cNvPr id="41" name="Trapezoid 28">
              <a:extLst>
                <a:ext uri="{FF2B5EF4-FFF2-40B4-BE49-F238E27FC236}">
                  <a16:creationId xmlns:a16="http://schemas.microsoft.com/office/drawing/2014/main" id="{E28CFAE1-1016-1B48-09D2-24FDD5CFFAB7}"/>
                </a:ext>
              </a:extLst>
            </p:cNvPr>
            <p:cNvSpPr>
              <a:spLocks noChangeAspect="1"/>
            </p:cNvSpPr>
            <p:nvPr/>
          </p:nvSpPr>
          <p:spPr>
            <a:xfrm>
              <a:off x="2951482" y="8448096"/>
              <a:ext cx="289332" cy="384758"/>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3200" dirty="0"/>
            </a:p>
          </p:txBody>
        </p:sp>
        <p:pic>
          <p:nvPicPr>
            <p:cNvPr id="43" name="Graphic 63" descr="Shield Tick with solid fill">
              <a:extLst>
                <a:ext uri="{FF2B5EF4-FFF2-40B4-BE49-F238E27FC236}">
                  <a16:creationId xmlns:a16="http://schemas.microsoft.com/office/drawing/2014/main" id="{A619CCEE-E359-F63C-CF27-830CE7FD82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14189" y="7698523"/>
              <a:ext cx="622989" cy="618534"/>
            </a:xfrm>
            <a:prstGeom prst="rect">
              <a:avLst/>
            </a:prstGeom>
          </p:spPr>
        </p:pic>
        <p:pic>
          <p:nvPicPr>
            <p:cNvPr id="44" name="Graphic 64" descr="Hero Male with solid fill">
              <a:extLst>
                <a:ext uri="{FF2B5EF4-FFF2-40B4-BE49-F238E27FC236}">
                  <a16:creationId xmlns:a16="http://schemas.microsoft.com/office/drawing/2014/main" id="{6CB0FFE5-4131-733B-5D54-9632041DB7B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68624" y="8448095"/>
              <a:ext cx="415476" cy="412504"/>
            </a:xfrm>
            <a:prstGeom prst="rect">
              <a:avLst/>
            </a:prstGeom>
          </p:spPr>
        </p:pic>
        <p:sp>
          <p:nvSpPr>
            <p:cNvPr id="45" name="Rectangle 7">
              <a:extLst>
                <a:ext uri="{FF2B5EF4-FFF2-40B4-BE49-F238E27FC236}">
                  <a16:creationId xmlns:a16="http://schemas.microsoft.com/office/drawing/2014/main" id="{C08CAA5B-DD44-E0A0-AD25-A6E556B14019}"/>
                </a:ext>
              </a:extLst>
            </p:cNvPr>
            <p:cNvSpPr/>
            <p:nvPr/>
          </p:nvSpPr>
          <p:spPr>
            <a:xfrm rot="18900000">
              <a:off x="4549165" y="9474541"/>
              <a:ext cx="164756" cy="37374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3200">
                <a:solidFill>
                  <a:srgbClr val="93D07D"/>
                </a:solidFill>
              </a:endParaRPr>
            </a:p>
          </p:txBody>
        </p:sp>
      </p:grpSp>
      <p:pic>
        <p:nvPicPr>
          <p:cNvPr id="22" name="Graphic 66" descr="Hero Male with solid fill">
            <a:extLst>
              <a:ext uri="{FF2B5EF4-FFF2-40B4-BE49-F238E27FC236}">
                <a16:creationId xmlns:a16="http://schemas.microsoft.com/office/drawing/2014/main" id="{06B2EBB5-71A3-7E9C-0FFE-D41A67F604E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75287" y="8030620"/>
            <a:ext cx="297377" cy="295251"/>
          </a:xfrm>
          <a:prstGeom prst="rect">
            <a:avLst/>
          </a:prstGeom>
        </p:spPr>
      </p:pic>
      <p:sp>
        <p:nvSpPr>
          <p:cNvPr id="34" name="Rectangle 7">
            <a:extLst>
              <a:ext uri="{FF2B5EF4-FFF2-40B4-BE49-F238E27FC236}">
                <a16:creationId xmlns:a16="http://schemas.microsoft.com/office/drawing/2014/main" id="{FDA96D82-05AE-5BF6-7F71-D7CEF6C25E1C}"/>
              </a:ext>
            </a:extLst>
          </p:cNvPr>
          <p:cNvSpPr/>
          <p:nvPr/>
        </p:nvSpPr>
        <p:spPr>
          <a:xfrm rot="18900000">
            <a:off x="6633267" y="9030042"/>
            <a:ext cx="129567" cy="295604"/>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93D07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rgbClr val="93D07D"/>
              </a:solidFill>
            </a:endParaRPr>
          </a:p>
        </p:txBody>
      </p:sp>
    </p:spTree>
    <p:extLst>
      <p:ext uri="{BB962C8B-B14F-4D97-AF65-F5344CB8AC3E}">
        <p14:creationId xmlns:p14="http://schemas.microsoft.com/office/powerpoint/2010/main" val="1706015349"/>
      </p:ext>
    </p:extLst>
  </p:cSld>
  <p:clrMapOvr>
    <a:masterClrMapping/>
  </p:clrMapOvr>
</p:sld>
</file>

<file path=ppt/theme/theme1.xml><?xml version="1.0" encoding="utf-8"?>
<a:theme xmlns:a="http://schemas.openxmlformats.org/drawingml/2006/main" name="Theme1">
  <a:themeElements>
    <a:clrScheme name="Custom 6">
      <a:dk1>
        <a:sysClr val="windowText" lastClr="000000"/>
      </a:dk1>
      <a:lt1>
        <a:sysClr val="window" lastClr="FFFFFF"/>
      </a:lt1>
      <a:dk2>
        <a:srgbClr val="242852"/>
      </a:dk2>
      <a:lt2>
        <a:srgbClr val="ACCBF9"/>
      </a:lt2>
      <a:accent1>
        <a:srgbClr val="3D5AC3"/>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ster1" id="{C430261A-FCA8-4BC8-A18D-C215E972E657}" vid="{C6A4BACC-CDCF-4C57-A649-7AD15E2EE80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文件" ma:contentTypeID="0x01010012C75DC13978274FA27DF0CD0FC9669E" ma:contentTypeVersion="10" ma:contentTypeDescription="建立新的文件。" ma:contentTypeScope="" ma:versionID="cff68096524df95dccf58d5e94ec3bdb">
  <xsd:schema xmlns:xsd="http://www.w3.org/2001/XMLSchema" xmlns:xs="http://www.w3.org/2001/XMLSchema" xmlns:p="http://schemas.microsoft.com/office/2006/metadata/properties" xmlns:ns3="af9d2a82-2adb-4be5-b263-9c0e70f97cb0" xmlns:ns4="2c577090-9f9b-4f7d-bb8f-ff67b06877af" targetNamespace="http://schemas.microsoft.com/office/2006/metadata/properties" ma:root="true" ma:fieldsID="df7d1fccc87504bb7864896e35458467" ns3:_="" ns4:_="">
    <xsd:import namespace="af9d2a82-2adb-4be5-b263-9c0e70f97cb0"/>
    <xsd:import namespace="2c577090-9f9b-4f7d-bb8f-ff67b06877a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9d2a82-2adb-4be5-b263-9c0e70f97c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577090-9f9b-4f7d-bb8f-ff67b06877af" elementFormDefault="qualified">
    <xsd:import namespace="http://schemas.microsoft.com/office/2006/documentManagement/types"/>
    <xsd:import namespace="http://schemas.microsoft.com/office/infopath/2007/PartnerControls"/>
    <xsd:element name="SharedWithUsers" ma:index="10" nillable="true" ma:displayName="共用對象:"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用詳細資料" ma:internalName="SharedWithDetails" ma:readOnly="true">
      <xsd:simpleType>
        <xsd:restriction base="dms:Note">
          <xsd:maxLength value="255"/>
        </xsd:restriction>
      </xsd:simpleType>
    </xsd:element>
    <xsd:element name="SharingHintHash" ma:index="12" nillable="true" ma:displayName="共用提示雜湊"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EC1AB0-9704-404D-B6D3-819D938AC55B}">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2c577090-9f9b-4f7d-bb8f-ff67b06877af"/>
    <ds:schemaRef ds:uri="http://purl.org/dc/elements/1.1/"/>
    <ds:schemaRef ds:uri="http://schemas.microsoft.com/office/2006/metadata/properties"/>
    <ds:schemaRef ds:uri="af9d2a82-2adb-4be5-b263-9c0e70f97cb0"/>
    <ds:schemaRef ds:uri="http://www.w3.org/XML/1998/namespace"/>
  </ds:schemaRefs>
</ds:datastoreItem>
</file>

<file path=customXml/itemProps2.xml><?xml version="1.0" encoding="utf-8"?>
<ds:datastoreItem xmlns:ds="http://schemas.openxmlformats.org/officeDocument/2006/customXml" ds:itemID="{1D20B6E4-879E-4E6C-BDE7-261540CD3765}">
  <ds:schemaRefs>
    <ds:schemaRef ds:uri="http://schemas.microsoft.com/sharepoint/v3/contenttype/forms"/>
  </ds:schemaRefs>
</ds:datastoreItem>
</file>

<file path=customXml/itemProps3.xml><?xml version="1.0" encoding="utf-8"?>
<ds:datastoreItem xmlns:ds="http://schemas.openxmlformats.org/officeDocument/2006/customXml" ds:itemID="{CA7DD506-EAF0-4390-9DF6-50DA6C4407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9d2a82-2adb-4be5-b263-9c0e70f97cb0"/>
    <ds:schemaRef ds:uri="2c577090-9f9b-4f7d-bb8f-ff67b06877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TM02892315[[fn=Wisp]]</Template>
  <TotalTime>1530</TotalTime>
  <Words>495</Words>
  <Application>Microsoft Office PowerPoint</Application>
  <PresentationFormat>Custom</PresentationFormat>
  <Paragraphs>50</Paragraphs>
  <Slides>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Amasis MT Pro Black</vt:lpstr>
      <vt:lpstr>Arial</vt:lpstr>
      <vt:lpstr>Calibri</vt:lpstr>
      <vt:lpstr>Franklin Gothic Book</vt:lpstr>
      <vt:lpstr>Franklin Gothic Demi</vt:lpstr>
      <vt:lpstr>Franklin Gothic Heavy</vt:lpstr>
      <vt:lpstr>Wingdings</vt:lpstr>
      <vt:lpstr>Theme1</vt:lpstr>
      <vt:lpstr>Science, Opportunities and Challenges 2026:  Intelligent Networked Control Systems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HKAGE</dc:creator>
  <cp:lastModifiedBy>Himmy Au</cp:lastModifiedBy>
  <cp:revision>114</cp:revision>
  <dcterms:created xsi:type="dcterms:W3CDTF">2021-09-23T01:34:15Z</dcterms:created>
  <dcterms:modified xsi:type="dcterms:W3CDTF">2026-03-18T08:09:11Z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0x01010012C75DC13978274FA27DF0CD0FC9669E</vt:lpwstr>
  </property>
</Properties>
</file>