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Lst>
  <p:notesMasterIdLst>
    <p:notesMasterId r:id="rId7"/>
  </p:notesMasterIdLst>
  <p:handoutMasterIdLst>
    <p:handoutMasterId r:id="rId8"/>
  </p:handoutMasterIdLst>
  <p:sldIdLst>
    <p:sldId id="367" r:id="rId5"/>
    <p:sldId id="370" r:id="rId6"/>
  </p:sldIdLst>
  <p:sldSz cx="7559675" cy="1069181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5ECCF3"/>
    <a:srgbClr val="F2F5D8"/>
    <a:srgbClr val="000000"/>
    <a:srgbClr val="FFFFFF"/>
    <a:srgbClr val="93D07D"/>
    <a:srgbClr val="F3C3CE"/>
    <a:srgbClr val="D7325A"/>
    <a:srgbClr val="BCC6EA"/>
    <a:srgbClr val="4E67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9D3D60-57E2-0A59-C9EE-99BC1B2A7A8D}" v="3" dt="2025-01-03T02:56:49.433"/>
    <p1510:client id="{37CCD794-19DC-4591-9B46-D4DA1571C6B1}" v="3" dt="2025-01-03T04:03:28.220"/>
    <p1510:client id="{4EC07B8D-085A-87BE-E4AC-BC5ADCCB48E1}" v="3" dt="2025-01-03T02:47:29.466"/>
    <p1510:client id="{81B8330F-F875-EE8B-6A82-3652402FD685}" v="44" dt="2025-01-03T03:56:08.732"/>
    <p1510:client id="{E67A2ACC-AE15-7006-740A-BCA0FD60D6B2}" v="17" dt="2025-01-03T03:05:15.8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233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50444" y="9430091"/>
            <a:ext cx="2945659" cy="498134"/>
          </a:xfrm>
          <a:prstGeom prst="rect">
            <a:avLst/>
          </a:prstGeom>
        </p:spPr>
        <p:txBody>
          <a:bodyPr vert="horz" lIns="91440" tIns="45720" rIns="91440" bIns="45720" rtlCol="0" anchor="b"/>
          <a:lstStyle>
            <a:lvl1pPr algn="r">
              <a:defRPr sz="1200"/>
            </a:lvl1pPr>
          </a:lstStyle>
          <a:p>
            <a:fld id="{8E6D13E5-4CEC-3A4A-8E5D-AFCEE7512EEC}" type="slidenum">
              <a:t>‹#›</a:t>
            </a:fld>
            <a:endParaRPr lang="en-US"/>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8135"/>
          </a:xfrm>
          <a:prstGeom prst="rect">
            <a:avLst/>
          </a:prstGeom>
        </p:spPr>
        <p:txBody>
          <a:bodyPr vert="horz" lIns="91440" tIns="45720" rIns="91440" bIns="45720" rtlCol="0"/>
          <a:lstStyle>
            <a:lvl1pPr algn="r">
              <a:defRPr sz="1200"/>
            </a:lvl1pPr>
          </a:lstStyle>
          <a:p>
            <a:fld id="{6EE7A52F-9D89-7442-A8E9-48D1527B5F6B}" type="datetimeFigureOut">
              <a:rPr lang="en-US" smtClean="0"/>
              <a:t>2/5/2026</a:t>
            </a:fld>
            <a:endParaRPr lang="en-US"/>
          </a:p>
        </p:txBody>
      </p:sp>
      <p:sp>
        <p:nvSpPr>
          <p:cNvPr id="4" name="Slide Image Placeholder 3"/>
          <p:cNvSpPr>
            <a:spLocks noGrp="1" noRot="1" noChangeAspect="1"/>
          </p:cNvSpPr>
          <p:nvPr>
            <p:ph type="sldImg" idx="2"/>
          </p:nvPr>
        </p:nvSpPr>
        <p:spPr>
          <a:xfrm>
            <a:off x="2216150" y="1241425"/>
            <a:ext cx="236537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30091"/>
            <a:ext cx="2945659" cy="498134"/>
          </a:xfrm>
          <a:prstGeom prst="rect">
            <a:avLst/>
          </a:prstGeom>
        </p:spPr>
        <p:txBody>
          <a:bodyPr vert="horz" lIns="91440" tIns="45720" rIns="91440" bIns="45720" rtlCol="0" anchor="b"/>
          <a:lstStyle>
            <a:lvl1pPr algn="r">
              <a:defRPr sz="1200"/>
            </a:lvl1pPr>
          </a:lstStyle>
          <a:p>
            <a:fld id="{A89C7E07-3C67-C64C-8DA0-0404F6303970}" type="slidenum">
              <a:rPr lang="en-US" smtClean="0"/>
              <a:t>‹#›</a:t>
            </a:fld>
            <a:endParaRPr lang="en-US"/>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s://15th-anniversary.hkage.edu.hk/wp/logo/" TargetMode="Externa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Page">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9D0A64A-FB49-40F7-ACDE-DC55F3519D4A}"/>
              </a:ext>
            </a:extLst>
          </p:cNvPr>
          <p:cNvSpPr/>
          <p:nvPr userDrawn="1"/>
        </p:nvSpPr>
        <p:spPr>
          <a:xfrm>
            <a:off x="413127" y="1105853"/>
            <a:ext cx="6760800" cy="6431499"/>
          </a:xfrm>
          <a:prstGeom prst="rect">
            <a:avLst/>
          </a:prstGeom>
          <a:gradFill>
            <a:gsLst>
              <a:gs pos="57000">
                <a:schemeClr val="accent6">
                  <a:lumMod val="60000"/>
                  <a:lumOff val="40000"/>
                </a:schemeClr>
              </a:gs>
              <a:gs pos="0">
                <a:schemeClr val="accent6">
                  <a:lumMod val="40000"/>
                  <a:lumOff val="60000"/>
                </a:schemeClr>
              </a:gs>
              <a:gs pos="94000">
                <a:schemeClr val="accent6">
                  <a:lumMod val="75000"/>
                </a:schemeClr>
              </a:gs>
            </a:gsLst>
            <a:lin ang="3600000" scaled="0"/>
          </a:gradFill>
          <a:ln>
            <a:noFill/>
          </a:ln>
          <a:effectLst>
            <a:innerShdw blurRad="114300">
              <a:prstClr val="black">
                <a:alpha val="1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3" name="Flowchart: Decision 22">
            <a:extLst>
              <a:ext uri="{FF2B5EF4-FFF2-40B4-BE49-F238E27FC236}">
                <a16:creationId xmlns:a16="http://schemas.microsoft.com/office/drawing/2014/main" id="{9505321F-B7DE-4D96-ABC7-1657560E70D5}"/>
              </a:ext>
            </a:extLst>
          </p:cNvPr>
          <p:cNvSpPr/>
          <p:nvPr userDrawn="1"/>
        </p:nvSpPr>
        <p:spPr>
          <a:xfrm>
            <a:off x="4406776" y="5756356"/>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5" name="Picture Placeholder 24">
            <a:extLst>
              <a:ext uri="{FF2B5EF4-FFF2-40B4-BE49-F238E27FC236}">
                <a16:creationId xmlns:a16="http://schemas.microsoft.com/office/drawing/2014/main" id="{3E3D1DCE-2C99-4070-AB10-C37447F97673}"/>
              </a:ext>
            </a:extLst>
          </p:cNvPr>
          <p:cNvSpPr>
            <a:spLocks noGrp="1"/>
          </p:cNvSpPr>
          <p:nvPr>
            <p:ph type="pic" sz="quarter" idx="19"/>
          </p:nvPr>
        </p:nvSpPr>
        <p:spPr>
          <a:xfrm>
            <a:off x="400426" y="5355569"/>
            <a:ext cx="6777613" cy="2227262"/>
          </a:xfrm>
        </p:spPr>
        <p:txBody>
          <a:bodyPr/>
          <a:lstStyle/>
          <a:p>
            <a:r>
              <a:rPr lang="en-US"/>
              <a:t>Click icon to add picture</a:t>
            </a:r>
            <a:endParaRPr lang="en-HK"/>
          </a:p>
        </p:txBody>
      </p:sp>
      <p:sp>
        <p:nvSpPr>
          <p:cNvPr id="70" name="Rectangle 69">
            <a:extLst>
              <a:ext uri="{FF2B5EF4-FFF2-40B4-BE49-F238E27FC236}">
                <a16:creationId xmlns:a16="http://schemas.microsoft.com/office/drawing/2014/main" id="{FF70D0EF-7217-4646-A7F4-B8CB00FB8B15}"/>
              </a:ext>
            </a:extLst>
          </p:cNvPr>
          <p:cNvSpPr/>
          <p:nvPr userDrawn="1"/>
        </p:nvSpPr>
        <p:spPr>
          <a:xfrm>
            <a:off x="406400" y="7582831"/>
            <a:ext cx="6767527" cy="2664057"/>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0" name="Flowchart: Decision 19">
            <a:extLst>
              <a:ext uri="{FF2B5EF4-FFF2-40B4-BE49-F238E27FC236}">
                <a16:creationId xmlns:a16="http://schemas.microsoft.com/office/drawing/2014/main" id="{BA920004-FA0F-46FF-A8AD-C573C2D15E98}"/>
              </a:ext>
            </a:extLst>
          </p:cNvPr>
          <p:cNvSpPr/>
          <p:nvPr userDrawn="1"/>
        </p:nvSpPr>
        <p:spPr>
          <a:xfrm>
            <a:off x="6856139" y="6899593"/>
            <a:ext cx="689476" cy="68323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7" name="Flowchart: Decision 26">
            <a:extLst>
              <a:ext uri="{FF2B5EF4-FFF2-40B4-BE49-F238E27FC236}">
                <a16:creationId xmlns:a16="http://schemas.microsoft.com/office/drawing/2014/main" id="{3BCCC85B-A6C0-4B40-A26F-C1A6C27C8428}"/>
              </a:ext>
            </a:extLst>
          </p:cNvPr>
          <p:cNvSpPr/>
          <p:nvPr userDrawn="1"/>
        </p:nvSpPr>
        <p:spPr>
          <a:xfrm>
            <a:off x="1368893" y="1655930"/>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8" name="Flowchart: Decision 27">
            <a:extLst>
              <a:ext uri="{FF2B5EF4-FFF2-40B4-BE49-F238E27FC236}">
                <a16:creationId xmlns:a16="http://schemas.microsoft.com/office/drawing/2014/main" id="{A5645D5D-3735-49F8-A896-06DB3C604807}"/>
              </a:ext>
            </a:extLst>
          </p:cNvPr>
          <p:cNvSpPr/>
          <p:nvPr userDrawn="1"/>
        </p:nvSpPr>
        <p:spPr>
          <a:xfrm>
            <a:off x="5838308" y="2831077"/>
            <a:ext cx="463041" cy="458851"/>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9" name="Flowchart: Decision 28">
            <a:extLst>
              <a:ext uri="{FF2B5EF4-FFF2-40B4-BE49-F238E27FC236}">
                <a16:creationId xmlns:a16="http://schemas.microsoft.com/office/drawing/2014/main" id="{7373C067-E7C9-4AE8-A242-7CD75F095BA6}"/>
              </a:ext>
            </a:extLst>
          </p:cNvPr>
          <p:cNvSpPr/>
          <p:nvPr userDrawn="1"/>
        </p:nvSpPr>
        <p:spPr>
          <a:xfrm>
            <a:off x="4112481" y="1707275"/>
            <a:ext cx="918579" cy="910268"/>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1" name="Flowchart: Decision 30">
            <a:extLst>
              <a:ext uri="{FF2B5EF4-FFF2-40B4-BE49-F238E27FC236}">
                <a16:creationId xmlns:a16="http://schemas.microsoft.com/office/drawing/2014/main" id="{B4D4C748-D322-4C36-AE08-3215E5695F00}"/>
              </a:ext>
            </a:extLst>
          </p:cNvPr>
          <p:cNvSpPr/>
          <p:nvPr userDrawn="1"/>
        </p:nvSpPr>
        <p:spPr>
          <a:xfrm>
            <a:off x="741199" y="3204924"/>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2" name="Flowchart: Decision 31">
            <a:extLst>
              <a:ext uri="{FF2B5EF4-FFF2-40B4-BE49-F238E27FC236}">
                <a16:creationId xmlns:a16="http://schemas.microsoft.com/office/drawing/2014/main" id="{83B13BDF-8875-4AC0-90A3-6A1AE8A0E1FA}"/>
              </a:ext>
            </a:extLst>
          </p:cNvPr>
          <p:cNvSpPr/>
          <p:nvPr userDrawn="1"/>
        </p:nvSpPr>
        <p:spPr>
          <a:xfrm>
            <a:off x="587567" y="3603806"/>
            <a:ext cx="695459" cy="68916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3" name="Flowchart: Decision 32">
            <a:extLst>
              <a:ext uri="{FF2B5EF4-FFF2-40B4-BE49-F238E27FC236}">
                <a16:creationId xmlns:a16="http://schemas.microsoft.com/office/drawing/2014/main" id="{B2A2CB91-D39A-45D3-9ED0-DF9795471E9B}"/>
              </a:ext>
            </a:extLst>
          </p:cNvPr>
          <p:cNvSpPr/>
          <p:nvPr userDrawn="1"/>
        </p:nvSpPr>
        <p:spPr>
          <a:xfrm>
            <a:off x="2975020" y="3189215"/>
            <a:ext cx="535906" cy="531057"/>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4" name="Flowchart: Decision 33">
            <a:extLst>
              <a:ext uri="{FF2B5EF4-FFF2-40B4-BE49-F238E27FC236}">
                <a16:creationId xmlns:a16="http://schemas.microsoft.com/office/drawing/2014/main" id="{8BD044DA-56BD-4C16-9E3B-3EC2ED3C9CCD}"/>
              </a:ext>
            </a:extLst>
          </p:cNvPr>
          <p:cNvSpPr/>
          <p:nvPr userDrawn="1"/>
        </p:nvSpPr>
        <p:spPr>
          <a:xfrm>
            <a:off x="6074253" y="2739134"/>
            <a:ext cx="454190" cy="450081"/>
          </a:xfrm>
          <a:prstGeom prst="flowChartDecision">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 name="Title 1">
            <a:extLst>
              <a:ext uri="{FF2B5EF4-FFF2-40B4-BE49-F238E27FC236}">
                <a16:creationId xmlns:a16="http://schemas.microsoft.com/office/drawing/2014/main" id="{E3B6987D-0137-DE42-B76B-FF621E808D90}"/>
              </a:ext>
            </a:extLst>
          </p:cNvPr>
          <p:cNvSpPr>
            <a:spLocks noGrp="1"/>
          </p:cNvSpPr>
          <p:nvPr userDrawn="1">
            <p:ph type="ctrTitle" hasCustomPrompt="1"/>
          </p:nvPr>
        </p:nvSpPr>
        <p:spPr>
          <a:xfrm>
            <a:off x="516392" y="2262026"/>
            <a:ext cx="4514668" cy="1624349"/>
          </a:xfrm>
          <a:prstGeom prst="rect">
            <a:avLst/>
          </a:prstGeom>
        </p:spPr>
        <p:txBody>
          <a:bodyPr lIns="0" tIns="0" rIns="0" bIns="0" anchor="b">
            <a:noAutofit/>
          </a:bodyPr>
          <a:lstStyle>
            <a:lvl1pPr algn="l">
              <a:defRPr sz="5400" b="1" i="0" spc="62" baseline="0">
                <a:solidFill>
                  <a:schemeClr val="tx1"/>
                </a:solidFill>
                <a:latin typeface="+mj-lt"/>
              </a:defRPr>
            </a:lvl1pPr>
          </a:lstStyle>
          <a:p>
            <a:r>
              <a:rPr lang="zh-TW" altLang="en-US"/>
              <a:t>請埴寫課程名稱在此</a:t>
            </a:r>
            <a:endParaRPr lang="en-US"/>
          </a:p>
        </p:txBody>
      </p:sp>
      <p:sp>
        <p:nvSpPr>
          <p:cNvPr id="18" name="Text Placeholder 29">
            <a:extLst>
              <a:ext uri="{FF2B5EF4-FFF2-40B4-BE49-F238E27FC236}">
                <a16:creationId xmlns:a16="http://schemas.microsoft.com/office/drawing/2014/main" id="{276A9CD7-E675-3048-86D3-3546A2F6B456}"/>
              </a:ext>
            </a:extLst>
          </p:cNvPr>
          <p:cNvSpPr>
            <a:spLocks noGrp="1"/>
          </p:cNvSpPr>
          <p:nvPr userDrawn="1">
            <p:ph type="body" sz="quarter" idx="11" hasCustomPrompt="1"/>
          </p:nvPr>
        </p:nvSpPr>
        <p:spPr>
          <a:xfrm>
            <a:off x="516392" y="4399677"/>
            <a:ext cx="3405059" cy="384085"/>
          </a:xfrm>
        </p:spPr>
        <p:txBody>
          <a:bodyPr lIns="0" tIns="0" rIns="0" bIns="0">
            <a:noAutofit/>
          </a:bodyPr>
          <a:lstStyle>
            <a:lvl1pPr marL="0" indent="0">
              <a:buNone/>
              <a:defRPr sz="2000" b="0" i="0">
                <a:solidFill>
                  <a:schemeClr val="tx1"/>
                </a:solidFill>
                <a:latin typeface="+mn-lt"/>
              </a:defRPr>
            </a:lvl1pPr>
            <a:lvl2pPr>
              <a:defRPr sz="2480"/>
            </a:lvl2pPr>
            <a:lvl3pPr>
              <a:defRPr sz="2480"/>
            </a:lvl3pPr>
            <a:lvl4pPr>
              <a:defRPr sz="2480"/>
            </a:lvl4pPr>
            <a:lvl5pPr>
              <a:defRPr sz="2480"/>
            </a:lvl5pPr>
          </a:lstStyle>
          <a:p>
            <a:pPr lvl="0"/>
            <a:r>
              <a:rPr lang="zh-TW" altLang="en-US"/>
              <a:t>導師名字及機構名字</a:t>
            </a:r>
            <a:endParaRPr lang="en-US"/>
          </a:p>
        </p:txBody>
      </p:sp>
      <p:sp>
        <p:nvSpPr>
          <p:cNvPr id="45" name="Text Placeholder 29">
            <a:extLst>
              <a:ext uri="{FF2B5EF4-FFF2-40B4-BE49-F238E27FC236}">
                <a16:creationId xmlns:a16="http://schemas.microsoft.com/office/drawing/2014/main" id="{850C1187-A300-45C9-8AD9-1BCD02A97871}"/>
              </a:ext>
            </a:extLst>
          </p:cNvPr>
          <p:cNvSpPr>
            <a:spLocks noGrp="1"/>
          </p:cNvSpPr>
          <p:nvPr userDrawn="1">
            <p:ph type="body" sz="quarter" idx="12" hasCustomPrompt="1"/>
          </p:nvPr>
        </p:nvSpPr>
        <p:spPr>
          <a:xfrm>
            <a:off x="3653977" y="1249732"/>
            <a:ext cx="3405059" cy="463042"/>
          </a:xfrm>
        </p:spPr>
        <p:txBody>
          <a:bodyPr lIns="0" tIns="0" rIns="0" bIns="0">
            <a:noAutofit/>
          </a:bodyPr>
          <a:lstStyle>
            <a:lvl1pPr marL="0" indent="0" algn="r">
              <a:buNone/>
              <a:defRPr sz="2000" b="0" i="0">
                <a:solidFill>
                  <a:schemeClr val="tx1"/>
                </a:solidFill>
                <a:latin typeface="+mn-lt"/>
              </a:defRPr>
            </a:lvl1pPr>
            <a:lvl2pPr>
              <a:defRPr sz="2480"/>
            </a:lvl2pPr>
            <a:lvl3pPr>
              <a:defRPr sz="2480"/>
            </a:lvl3pPr>
            <a:lvl4pPr>
              <a:defRPr sz="2480"/>
            </a:lvl4pPr>
            <a:lvl5pPr>
              <a:defRPr sz="2480"/>
            </a:lvl5pPr>
          </a:lstStyle>
          <a:p>
            <a:pPr lvl="0"/>
            <a:r>
              <a:rPr lang="en-US"/>
              <a:t>Course Code</a:t>
            </a:r>
          </a:p>
          <a:p>
            <a:pPr lvl="0"/>
            <a:endParaRPr lang="en-US"/>
          </a:p>
        </p:txBody>
      </p:sp>
      <p:sp>
        <p:nvSpPr>
          <p:cNvPr id="54" name="Text Placeholder 29">
            <a:extLst>
              <a:ext uri="{FF2B5EF4-FFF2-40B4-BE49-F238E27FC236}">
                <a16:creationId xmlns:a16="http://schemas.microsoft.com/office/drawing/2014/main" id="{78BA4E9E-9B7E-41FF-A263-6919F28CD44E}"/>
              </a:ext>
            </a:extLst>
          </p:cNvPr>
          <p:cNvSpPr>
            <a:spLocks noGrp="1"/>
          </p:cNvSpPr>
          <p:nvPr userDrawn="1">
            <p:ph type="body" sz="quarter" idx="13" hasCustomPrompt="1"/>
          </p:nvPr>
        </p:nvSpPr>
        <p:spPr>
          <a:xfrm>
            <a:off x="533633" y="1759306"/>
            <a:ext cx="4497427" cy="408705"/>
          </a:xfrm>
        </p:spPr>
        <p:txBody>
          <a:bodyPr lIns="0" tIns="0" rIns="0" bIns="0" anchor="b">
            <a:noAutofit/>
          </a:bodyPr>
          <a:lstStyle>
            <a:lvl1pPr marL="0" indent="0">
              <a:buNone/>
              <a:defRPr sz="2000" b="1" i="0">
                <a:solidFill>
                  <a:schemeClr val="tx1"/>
                </a:solidFill>
                <a:latin typeface="+mj-lt"/>
              </a:defRPr>
            </a:lvl1pPr>
            <a:lvl2pPr>
              <a:defRPr sz="2480"/>
            </a:lvl2pPr>
            <a:lvl3pPr>
              <a:defRPr sz="2480"/>
            </a:lvl3pPr>
            <a:lvl4pPr>
              <a:defRPr sz="2480"/>
            </a:lvl4pPr>
            <a:lvl5pPr>
              <a:defRPr sz="2480"/>
            </a:lvl5pPr>
          </a:lstStyle>
          <a:p>
            <a:pPr lvl="0"/>
            <a:r>
              <a:rPr lang="zh-TW" altLang="en-US"/>
              <a:t>活動類型</a:t>
            </a:r>
            <a:endParaRPr lang="en-US"/>
          </a:p>
        </p:txBody>
      </p:sp>
      <p:sp>
        <p:nvSpPr>
          <p:cNvPr id="56" name="Text Placeholder 29">
            <a:extLst>
              <a:ext uri="{FF2B5EF4-FFF2-40B4-BE49-F238E27FC236}">
                <a16:creationId xmlns:a16="http://schemas.microsoft.com/office/drawing/2014/main" id="{1E72E00F-0174-44E9-B8C8-2CECD066921D}"/>
              </a:ext>
            </a:extLst>
          </p:cNvPr>
          <p:cNvSpPr>
            <a:spLocks noGrp="1"/>
          </p:cNvSpPr>
          <p:nvPr userDrawn="1">
            <p:ph type="body" sz="quarter" idx="14" hasCustomPrompt="1"/>
          </p:nvPr>
        </p:nvSpPr>
        <p:spPr>
          <a:xfrm>
            <a:off x="890424" y="8590101"/>
            <a:ext cx="3933369" cy="1243769"/>
          </a:xfrm>
          <a:ln>
            <a:noFill/>
          </a:ln>
        </p:spPr>
        <p:txBody>
          <a:bodyPr lIns="0" tIns="0" rIns="0" bIns="0">
            <a:noAutofit/>
          </a:bodyPr>
          <a:lstStyle>
            <a:lvl1pPr marL="228600" indent="-228600">
              <a:lnSpc>
                <a:spcPct val="100000"/>
              </a:lnSpc>
              <a:buFont typeface="+mj-lt"/>
              <a:buAutoNum type="arabicPeriod"/>
              <a:defRPr sz="1400" b="0" i="0">
                <a:solidFill>
                  <a:schemeClr val="bg1"/>
                </a:solidFill>
                <a:latin typeface="+mj-lt"/>
                <a:ea typeface="+mj-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zh-TW" altLang="en-US"/>
              <a:t>完成本課程後，學員應能：</a:t>
            </a:r>
            <a:endParaRPr lang="en-HK" altLang="zh-TW"/>
          </a:p>
          <a:p>
            <a:pPr marL="228600" marR="0" lvl="0" indent="-228600" algn="l" defTabSz="566987" rtl="0" eaLnBrk="1" fontAlgn="auto" latinLnBrk="0" hangingPunct="1">
              <a:lnSpc>
                <a:spcPct val="100000"/>
              </a:lnSpc>
              <a:spcBef>
                <a:spcPts val="620"/>
              </a:spcBef>
              <a:spcAft>
                <a:spcPts val="0"/>
              </a:spcAft>
              <a:buClrTx/>
              <a:buSzTx/>
              <a:tabLst/>
              <a:defRPr/>
            </a:pPr>
            <a:r>
              <a:rPr lang="zh-TW" altLang="en-US"/>
              <a:t>請填寫活動預期學習成果</a:t>
            </a:r>
            <a:endParaRPr lang="en-HK" altLang="zh-TW"/>
          </a:p>
          <a:p>
            <a:pPr marL="228600" marR="0" lvl="0" indent="-228600" algn="l" defTabSz="566987" rtl="0" eaLnBrk="1" fontAlgn="auto" latinLnBrk="0" hangingPunct="1">
              <a:lnSpc>
                <a:spcPct val="100000"/>
              </a:lnSpc>
              <a:spcBef>
                <a:spcPts val="620"/>
              </a:spcBef>
              <a:spcAft>
                <a:spcPts val="0"/>
              </a:spcAft>
              <a:buClrTx/>
              <a:buSzTx/>
              <a:tabLst/>
              <a:defRPr/>
            </a:pPr>
            <a:r>
              <a:rPr lang="zh-TW" altLang="en-US"/>
              <a:t>請填寫活動預期學習成果</a:t>
            </a:r>
            <a:endParaRPr lang="en-HK" altLang="zh-TW"/>
          </a:p>
          <a:p>
            <a:pPr marL="228600" marR="0" lvl="0" indent="-228600" algn="l" defTabSz="566987" rtl="0" eaLnBrk="1" fontAlgn="auto" latinLnBrk="0" hangingPunct="1">
              <a:lnSpc>
                <a:spcPct val="100000"/>
              </a:lnSpc>
              <a:spcBef>
                <a:spcPts val="620"/>
              </a:spcBef>
              <a:spcAft>
                <a:spcPts val="0"/>
              </a:spcAft>
              <a:buClrTx/>
              <a:buSzTx/>
              <a:tabLst/>
              <a:defRPr/>
            </a:pPr>
            <a:r>
              <a:rPr lang="zh-TW" altLang="en-US"/>
              <a:t>請填寫活動預期學習成果</a:t>
            </a:r>
            <a:endParaRPr lang="en-HK" altLang="zh-TW"/>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a:p>
        </p:txBody>
      </p:sp>
      <p:sp>
        <p:nvSpPr>
          <p:cNvPr id="37" name="Freeform 8">
            <a:extLst>
              <a:ext uri="{FF2B5EF4-FFF2-40B4-BE49-F238E27FC236}">
                <a16:creationId xmlns:a16="http://schemas.microsoft.com/office/drawing/2014/main" id="{951E6121-9AAF-407B-89B1-DBF5ECB56A12}"/>
              </a:ext>
            </a:extLst>
          </p:cNvPr>
          <p:cNvSpPr>
            <a:spLocks/>
          </p:cNvSpPr>
          <p:nvPr/>
        </p:nvSpPr>
        <p:spPr bwMode="auto">
          <a:xfrm rot="5400000">
            <a:off x="5941176" y="9467034"/>
            <a:ext cx="1684030" cy="815196"/>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sp>
        <p:nvSpPr>
          <p:cNvPr id="39" name="Freeform 10">
            <a:extLst>
              <a:ext uri="{FF2B5EF4-FFF2-40B4-BE49-F238E27FC236}">
                <a16:creationId xmlns:a16="http://schemas.microsoft.com/office/drawing/2014/main" id="{B1CF07DD-3B7C-4B96-88E4-87D34EE2258B}"/>
              </a:ext>
            </a:extLst>
          </p:cNvPr>
          <p:cNvSpPr>
            <a:spLocks/>
          </p:cNvSpPr>
          <p:nvPr/>
        </p:nvSpPr>
        <p:spPr bwMode="auto">
          <a:xfrm rot="5400000">
            <a:off x="4956066" y="8675883"/>
            <a:ext cx="1235592" cy="2497917"/>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sp>
        <p:nvSpPr>
          <p:cNvPr id="40" name="Rectangle 39">
            <a:extLst>
              <a:ext uri="{FF2B5EF4-FFF2-40B4-BE49-F238E27FC236}">
                <a16:creationId xmlns:a16="http://schemas.microsoft.com/office/drawing/2014/main" id="{EB10F067-E20F-4469-94B9-E56527E620F5}"/>
              </a:ext>
            </a:extLst>
          </p:cNvPr>
          <p:cNvSpPr/>
          <p:nvPr userDrawn="1"/>
        </p:nvSpPr>
        <p:spPr>
          <a:xfrm rot="18912684">
            <a:off x="5857639" y="8833455"/>
            <a:ext cx="777598" cy="7760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22" name="Text Placeholder 29">
            <a:extLst>
              <a:ext uri="{FF2B5EF4-FFF2-40B4-BE49-F238E27FC236}">
                <a16:creationId xmlns:a16="http://schemas.microsoft.com/office/drawing/2014/main" id="{DACDB207-EDB0-48CE-BFD3-11EB3695AEE7}"/>
              </a:ext>
            </a:extLst>
          </p:cNvPr>
          <p:cNvSpPr>
            <a:spLocks noGrp="1"/>
          </p:cNvSpPr>
          <p:nvPr>
            <p:ph type="body" sz="quarter" idx="20" hasCustomPrompt="1"/>
          </p:nvPr>
        </p:nvSpPr>
        <p:spPr>
          <a:xfrm>
            <a:off x="890424" y="8013508"/>
            <a:ext cx="3405059" cy="384085"/>
          </a:xfrm>
        </p:spPr>
        <p:txBody>
          <a:bodyPr lIns="0" tIns="0" rIns="0" bIns="0">
            <a:noAutofit/>
          </a:bodyPr>
          <a:lstStyle>
            <a:lvl1pPr marL="0" indent="0" algn="l" defTabSz="566987" rtl="0" eaLnBrk="1" latinLnBrk="0" hangingPunct="1">
              <a:lnSpc>
                <a:spcPct val="90000"/>
              </a:lnSpc>
              <a:spcBef>
                <a:spcPct val="0"/>
              </a:spcBef>
              <a:buNone/>
              <a:defRPr lang="en-US" sz="1800" b="1" i="0" kern="1200" spc="31" baseline="0" dirty="0">
                <a:solidFill>
                  <a:schemeClr val="bg1"/>
                </a:solidFill>
                <a:latin typeface="+mj-lt"/>
                <a:ea typeface="+mj-ea"/>
                <a:cs typeface="+mj-cs"/>
              </a:defRPr>
            </a:lvl1pPr>
            <a:lvl2pPr>
              <a:defRPr sz="2480"/>
            </a:lvl2pPr>
            <a:lvl3pPr>
              <a:defRPr sz="2480"/>
            </a:lvl3pPr>
            <a:lvl4pPr>
              <a:defRPr sz="2480"/>
            </a:lvl4pPr>
            <a:lvl5pPr>
              <a:defRPr sz="2480"/>
            </a:lvl5pPr>
          </a:lstStyle>
          <a:p>
            <a:r>
              <a:rPr lang="zh-TW" altLang="en-US" sz="1800"/>
              <a:t>預期學習成果</a:t>
            </a:r>
            <a:endParaRPr lang="en-US" sz="1800"/>
          </a:p>
        </p:txBody>
      </p:sp>
      <p:pic>
        <p:nvPicPr>
          <p:cNvPr id="3" name="Picture 2" descr="A black background with blue text&#10;&#10;Description automatically generated">
            <a:extLst>
              <a:ext uri="{FF2B5EF4-FFF2-40B4-BE49-F238E27FC236}">
                <a16:creationId xmlns:a16="http://schemas.microsoft.com/office/drawing/2014/main" id="{3565D1D4-8D43-6DD6-468E-A21F205861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3936" y="100624"/>
            <a:ext cx="3733979" cy="900000"/>
          </a:xfrm>
          <a:prstGeom prst="rect">
            <a:avLst/>
          </a:prstGeom>
        </p:spPr>
      </p:pic>
      <p:pic>
        <p:nvPicPr>
          <p:cNvPr id="9" name="Picture 8" descr="Cartoon character holding a book&#10;&#10;Description automatically generated">
            <a:extLst>
              <a:ext uri="{FF2B5EF4-FFF2-40B4-BE49-F238E27FC236}">
                <a16:creationId xmlns:a16="http://schemas.microsoft.com/office/drawing/2014/main" id="{1D33DF65-46A9-8358-1309-26F11F5081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60151" y="52924"/>
            <a:ext cx="495082" cy="810505"/>
          </a:xfrm>
          <a:prstGeom prst="rect">
            <a:avLst/>
          </a:prstGeom>
        </p:spPr>
      </p:pic>
      <p:sp>
        <p:nvSpPr>
          <p:cNvPr id="10" name="TextBox 9">
            <a:extLst>
              <a:ext uri="{FF2B5EF4-FFF2-40B4-BE49-F238E27FC236}">
                <a16:creationId xmlns:a16="http://schemas.microsoft.com/office/drawing/2014/main" id="{16D6D371-ECD8-F3D1-3958-BE569DEF9F8A}"/>
              </a:ext>
            </a:extLst>
          </p:cNvPr>
          <p:cNvSpPr txBox="1"/>
          <p:nvPr userDrawn="1"/>
        </p:nvSpPr>
        <p:spPr>
          <a:xfrm>
            <a:off x="5465665" y="825590"/>
            <a:ext cx="2185970" cy="276999"/>
          </a:xfrm>
          <a:prstGeom prst="rect">
            <a:avLst/>
          </a:prstGeom>
          <a:noFill/>
        </p:spPr>
        <p:txBody>
          <a:bodyPr wrap="square" rtlCol="0">
            <a:spAutoFit/>
          </a:bodyPr>
          <a:lstStyle/>
          <a:p>
            <a:r>
              <a:rPr lang="en-US" altLang="zh-TW" sz="1200" u="sng">
                <a:solidFill>
                  <a:srgbClr val="00B0F0"/>
                </a:solidFill>
                <a:hlinkClick r:id="rId4">
                  <a:extLst>
                    <a:ext uri="{A12FA001-AC4F-418D-AE19-62706E023703}">
                      <ahyp:hlinkClr xmlns:ahyp="http://schemas.microsoft.com/office/drawing/2018/hyperlinkcolor" val="tx"/>
                    </a:ext>
                  </a:extLst>
                </a:hlinkClick>
              </a:rPr>
              <a:t>Learn about  Gigi  &amp; Yoyo</a:t>
            </a:r>
            <a:endParaRPr lang="en-US" sz="1200" u="sng">
              <a:solidFill>
                <a:srgbClr val="00B0F0"/>
              </a:solidFill>
            </a:endParaRPr>
          </a:p>
        </p:txBody>
      </p:sp>
      <p:pic>
        <p:nvPicPr>
          <p:cNvPr id="11" name="Picture 10" descr="A cartoon character holding a ball&#10;&#10;Description automatically generated">
            <a:extLst>
              <a:ext uri="{FF2B5EF4-FFF2-40B4-BE49-F238E27FC236}">
                <a16:creationId xmlns:a16="http://schemas.microsoft.com/office/drawing/2014/main" id="{B07E55AF-1794-3843-D229-00A01C6EA4C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707280" y="46882"/>
            <a:ext cx="533498" cy="810505"/>
          </a:xfrm>
          <a:prstGeom prst="rect">
            <a:avLst/>
          </a:prstGeom>
        </p:spPr>
      </p:pic>
    </p:spTree>
    <p:extLst>
      <p:ext uri="{BB962C8B-B14F-4D97-AF65-F5344CB8AC3E}">
        <p14:creationId xmlns:p14="http://schemas.microsoft.com/office/powerpoint/2010/main" val="736922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Page">
    <p:spTree>
      <p:nvGrpSpPr>
        <p:cNvPr id="1" name=""/>
        <p:cNvGrpSpPr/>
        <p:nvPr/>
      </p:nvGrpSpPr>
      <p:grpSpPr>
        <a:xfrm>
          <a:off x="0" y="0"/>
          <a:ext cx="0" cy="0"/>
          <a:chOff x="0" y="0"/>
          <a:chExt cx="0" cy="0"/>
        </a:xfrm>
      </p:grpSpPr>
      <p:sp>
        <p:nvSpPr>
          <p:cNvPr id="52" name="AutoShape 24">
            <a:extLst>
              <a:ext uri="{FF2B5EF4-FFF2-40B4-BE49-F238E27FC236}">
                <a16:creationId xmlns:a16="http://schemas.microsoft.com/office/drawing/2014/main" id="{64BD1BE4-9D03-4BCD-AE20-3BA495382B5C}"/>
              </a:ext>
            </a:extLst>
          </p:cNvPr>
          <p:cNvSpPr>
            <a:spLocks/>
          </p:cNvSpPr>
          <p:nvPr userDrawn="1"/>
        </p:nvSpPr>
        <p:spPr bwMode="auto">
          <a:xfrm>
            <a:off x="4505741" y="2588"/>
            <a:ext cx="2626460" cy="2117781"/>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2">
              <a:lumMod val="20000"/>
              <a:lumOff val="80000"/>
            </a:schemeClr>
          </a:solidFill>
          <a:ln>
            <a:noFill/>
          </a:ln>
        </p:spPr>
        <p:txBody>
          <a:bodyPr rot="0" vert="horz" wrap="square" lIns="91440" tIns="45720" rIns="91440" bIns="45720" anchor="t" anchorCtr="0" upright="1">
            <a:noAutofit/>
          </a:bodyPr>
          <a:lstStyle/>
          <a:p>
            <a:endParaRPr lang="en-US" sz="1116"/>
          </a:p>
        </p:txBody>
      </p:sp>
      <p:sp>
        <p:nvSpPr>
          <p:cNvPr id="58" name="Freeform 7">
            <a:extLst>
              <a:ext uri="{FF2B5EF4-FFF2-40B4-BE49-F238E27FC236}">
                <a16:creationId xmlns:a16="http://schemas.microsoft.com/office/drawing/2014/main" id="{AEA62C08-2EDB-4E0C-8FA1-41927368D93C}"/>
              </a:ext>
            </a:extLst>
          </p:cNvPr>
          <p:cNvSpPr>
            <a:spLocks/>
          </p:cNvSpPr>
          <p:nvPr userDrawn="1"/>
        </p:nvSpPr>
        <p:spPr bwMode="auto">
          <a:xfrm>
            <a:off x="4939569" y="846858"/>
            <a:ext cx="1315432" cy="1273511"/>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sz="1116"/>
          </a:p>
        </p:txBody>
      </p:sp>
      <p:sp>
        <p:nvSpPr>
          <p:cNvPr id="61" name="Freeform 8">
            <a:extLst>
              <a:ext uri="{FF2B5EF4-FFF2-40B4-BE49-F238E27FC236}">
                <a16:creationId xmlns:a16="http://schemas.microsoft.com/office/drawing/2014/main" id="{6FF96BAC-5285-41C0-8C85-B78BFF8FA2E1}"/>
              </a:ext>
            </a:extLst>
          </p:cNvPr>
          <p:cNvSpPr>
            <a:spLocks/>
          </p:cNvSpPr>
          <p:nvPr userDrawn="1"/>
        </p:nvSpPr>
        <p:spPr bwMode="auto">
          <a:xfrm>
            <a:off x="6258671" y="2588"/>
            <a:ext cx="868390" cy="420714"/>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1">
              <a:lumMod val="40000"/>
              <a:lumOff val="60000"/>
            </a:schemeClr>
          </a:solidFill>
          <a:ln>
            <a:noFill/>
          </a:ln>
        </p:spPr>
        <p:txBody>
          <a:bodyPr rot="0" vert="horz" wrap="square" lIns="91440" tIns="45720" rIns="91440" bIns="45720" anchor="t" anchorCtr="0" upright="1">
            <a:noAutofit/>
          </a:bodyPr>
          <a:lstStyle/>
          <a:p>
            <a:endParaRPr lang="en-US" sz="1116"/>
          </a:p>
        </p:txBody>
      </p:sp>
      <p:sp>
        <p:nvSpPr>
          <p:cNvPr id="62" name="Freeform 9">
            <a:extLst>
              <a:ext uri="{FF2B5EF4-FFF2-40B4-BE49-F238E27FC236}">
                <a16:creationId xmlns:a16="http://schemas.microsoft.com/office/drawing/2014/main" id="{6C1777C1-18DC-46DC-80EC-4CE206DD90E2}"/>
              </a:ext>
            </a:extLst>
          </p:cNvPr>
          <p:cNvSpPr>
            <a:spLocks/>
          </p:cNvSpPr>
          <p:nvPr userDrawn="1"/>
        </p:nvSpPr>
        <p:spPr bwMode="auto">
          <a:xfrm>
            <a:off x="5377802" y="422591"/>
            <a:ext cx="1315432" cy="1273511"/>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accent3">
              <a:lumMod val="20000"/>
              <a:lumOff val="80000"/>
            </a:schemeClr>
          </a:solidFill>
          <a:ln>
            <a:noFill/>
          </a:ln>
        </p:spPr>
        <p:txBody>
          <a:bodyPr rot="0" vert="horz" wrap="square" lIns="91440" tIns="45720" rIns="91440" bIns="45720" anchor="t" anchorCtr="0" upright="1">
            <a:noAutofit/>
          </a:bodyPr>
          <a:lstStyle/>
          <a:p>
            <a:endParaRPr lang="en-US" sz="1116"/>
          </a:p>
        </p:txBody>
      </p:sp>
      <p:sp>
        <p:nvSpPr>
          <p:cNvPr id="63" name="Freeform 10">
            <a:extLst>
              <a:ext uri="{FF2B5EF4-FFF2-40B4-BE49-F238E27FC236}">
                <a16:creationId xmlns:a16="http://schemas.microsoft.com/office/drawing/2014/main" id="{8FBD8E12-E6E6-4069-9A42-6115A7F9D95A}"/>
              </a:ext>
            </a:extLst>
          </p:cNvPr>
          <p:cNvSpPr>
            <a:spLocks/>
          </p:cNvSpPr>
          <p:nvPr userDrawn="1"/>
        </p:nvSpPr>
        <p:spPr bwMode="auto">
          <a:xfrm>
            <a:off x="6689548" y="422591"/>
            <a:ext cx="876481" cy="169777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accent3">
              <a:lumMod val="40000"/>
              <a:lumOff val="60000"/>
            </a:schemeClr>
          </a:solidFill>
          <a:ln>
            <a:noFill/>
          </a:ln>
        </p:spPr>
        <p:txBody>
          <a:bodyPr rot="0" vert="horz" wrap="square" lIns="91440" tIns="45720" rIns="91440" bIns="45720" anchor="t" anchorCtr="0" upright="1">
            <a:noAutofit/>
          </a:bodyPr>
          <a:lstStyle/>
          <a:p>
            <a:endParaRPr lang="en-US" sz="1116"/>
          </a:p>
        </p:txBody>
      </p:sp>
      <p:grpSp>
        <p:nvGrpSpPr>
          <p:cNvPr id="34" name="Group 33">
            <a:extLst>
              <a:ext uri="{FF2B5EF4-FFF2-40B4-BE49-F238E27FC236}">
                <a16:creationId xmlns:a16="http://schemas.microsoft.com/office/drawing/2014/main" id="{852D7EA0-9B5C-47B4-91FE-C810FF5766DB}"/>
              </a:ext>
            </a:extLst>
          </p:cNvPr>
          <p:cNvGrpSpPr>
            <a:grpSpLocks/>
          </p:cNvGrpSpPr>
          <p:nvPr userDrawn="1"/>
        </p:nvGrpSpPr>
        <p:grpSpPr bwMode="auto">
          <a:xfrm>
            <a:off x="0" y="8688273"/>
            <a:ext cx="2120900" cy="2003540"/>
            <a:chOff x="0" y="12289"/>
            <a:chExt cx="3550" cy="3551"/>
          </a:xfrm>
        </p:grpSpPr>
        <p:sp>
          <p:nvSpPr>
            <p:cNvPr id="36" name="Freeform 9">
              <a:extLst>
                <a:ext uri="{FF2B5EF4-FFF2-40B4-BE49-F238E27FC236}">
                  <a16:creationId xmlns:a16="http://schemas.microsoft.com/office/drawing/2014/main" id="{4B5AB756-2BFD-4743-85CC-9541DCD3EFEA}"/>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sp>
          <p:nvSpPr>
            <p:cNvPr id="39" name="Freeform 10">
              <a:extLst>
                <a:ext uri="{FF2B5EF4-FFF2-40B4-BE49-F238E27FC236}">
                  <a16:creationId xmlns:a16="http://schemas.microsoft.com/office/drawing/2014/main" id="{1A31412D-1741-452B-8F77-2F025497835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sp>
          <p:nvSpPr>
            <p:cNvPr id="40" name="Freeform 11">
              <a:extLst>
                <a:ext uri="{FF2B5EF4-FFF2-40B4-BE49-F238E27FC236}">
                  <a16:creationId xmlns:a16="http://schemas.microsoft.com/office/drawing/2014/main" id="{742F276C-1D18-4E51-8082-02EDFDA7642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grpSp>
      <p:sp>
        <p:nvSpPr>
          <p:cNvPr id="48" name="Title 1">
            <a:extLst>
              <a:ext uri="{FF2B5EF4-FFF2-40B4-BE49-F238E27FC236}">
                <a16:creationId xmlns:a16="http://schemas.microsoft.com/office/drawing/2014/main" id="{0ED19552-F90D-4691-83AF-570D1DF64695}"/>
              </a:ext>
              <a:ext uri="{C183D7F6-B498-43B3-948B-1728B52AA6E4}">
                <adec:decorative xmlns:adec="http://schemas.microsoft.com/office/drawing/2017/decorative" val="1"/>
              </a:ext>
            </a:extLst>
          </p:cNvPr>
          <p:cNvSpPr txBox="1">
            <a:spLocks/>
          </p:cNvSpPr>
          <p:nvPr userDrawn="1"/>
        </p:nvSpPr>
        <p:spPr>
          <a:xfrm>
            <a:off x="2589793" y="9996662"/>
            <a:ext cx="1003994" cy="277997"/>
          </a:xfrm>
          <a:prstGeom prst="rect">
            <a:avLst/>
          </a:prstGeom>
          <a:ln>
            <a:noFill/>
          </a:ln>
        </p:spPr>
        <p:txBody>
          <a:bodyPr vert="horz" lIns="0" tIns="0" rIns="0" bIns="0" rtlCol="0" anchor="b" anchorCtr="0">
            <a:normAutofit fontScale="85000" lnSpcReduction="10000"/>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rgbClr val="5ECCF3"/>
              </a:buClr>
              <a:buSzPct val="125000"/>
              <a:buFont typeface="Amasis MT Pro Black" panose="02040A04050005020304" pitchFamily="18" charset="0"/>
              <a:buChar char="◆"/>
            </a:pPr>
            <a:r>
              <a:rPr lang="en-US" altLang="zh-TW" sz="1800" b="0" i="0" u="none" kern="1200" spc="31" baseline="0">
                <a:solidFill>
                  <a:schemeClr val="bg1"/>
                </a:solidFill>
                <a:uFill>
                  <a:solidFill>
                    <a:schemeClr val="accent3"/>
                  </a:solidFill>
                </a:uFill>
                <a:latin typeface="+mj-lt"/>
                <a:ea typeface="+mj-ea"/>
                <a:cs typeface="+mj-cs"/>
              </a:rPr>
              <a:t>Enquiry</a:t>
            </a:r>
            <a:endParaRPr lang="en-US" sz="1800" b="0" i="0" u="none" kern="1200" spc="31" baseline="0">
              <a:solidFill>
                <a:schemeClr val="bg1"/>
              </a:solidFill>
              <a:uFill>
                <a:solidFill>
                  <a:schemeClr val="accent3"/>
                </a:solidFill>
              </a:uFill>
              <a:latin typeface="+mj-lt"/>
              <a:ea typeface="+mj-ea"/>
              <a:cs typeface="+mj-cs"/>
            </a:endParaRPr>
          </a:p>
        </p:txBody>
      </p:sp>
      <p:pic>
        <p:nvPicPr>
          <p:cNvPr id="49" name="Graphic 48">
            <a:extLst>
              <a:ext uri="{FF2B5EF4-FFF2-40B4-BE49-F238E27FC236}">
                <a16:creationId xmlns:a16="http://schemas.microsoft.com/office/drawing/2014/main" id="{6C0F40D8-2682-403C-8960-A95491DB13F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5797" y="10081226"/>
            <a:ext cx="193661" cy="193661"/>
          </a:xfrm>
          <a:prstGeom prst="rect">
            <a:avLst/>
          </a:prstGeom>
        </p:spPr>
      </p:pic>
      <p:pic>
        <p:nvPicPr>
          <p:cNvPr id="65" name="Graphic 64">
            <a:extLst>
              <a:ext uri="{FF2B5EF4-FFF2-40B4-BE49-F238E27FC236}">
                <a16:creationId xmlns:a16="http://schemas.microsoft.com/office/drawing/2014/main" id="{9B995F13-3363-464F-AFEF-E1695CF5C5DE}"/>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39754" y="10081453"/>
            <a:ext cx="257608" cy="193206"/>
          </a:xfrm>
          <a:prstGeom prst="rect">
            <a:avLst/>
          </a:prstGeom>
        </p:spPr>
      </p:pic>
      <p:sp>
        <p:nvSpPr>
          <p:cNvPr id="67" name="Title 1">
            <a:extLst>
              <a:ext uri="{FF2B5EF4-FFF2-40B4-BE49-F238E27FC236}">
                <a16:creationId xmlns:a16="http://schemas.microsoft.com/office/drawing/2014/main" id="{E46488C9-08A5-4A42-9BF2-3B486D3B620D}"/>
              </a:ext>
              <a:ext uri="{C183D7F6-B498-43B3-948B-1728B52AA6E4}">
                <adec:decorative xmlns:adec="http://schemas.microsoft.com/office/drawing/2017/decorative" val="1"/>
              </a:ext>
            </a:extLst>
          </p:cNvPr>
          <p:cNvSpPr txBox="1">
            <a:spLocks/>
          </p:cNvSpPr>
          <p:nvPr userDrawn="1"/>
        </p:nvSpPr>
        <p:spPr>
          <a:xfrm>
            <a:off x="4016472" y="9951028"/>
            <a:ext cx="845456"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a:solidFill>
                  <a:schemeClr val="bg1"/>
                </a:solidFill>
                <a:uFill>
                  <a:solidFill>
                    <a:schemeClr val="accent3"/>
                  </a:solidFill>
                </a:uFill>
                <a:latin typeface="+mn-lt"/>
                <a:ea typeface="+mj-ea"/>
                <a:cs typeface="+mj-cs"/>
              </a:rPr>
              <a:t>3940 0101</a:t>
            </a:r>
            <a:endParaRPr lang="en-US" sz="1200" b="0" i="0" u="none" kern="1200" spc="31" baseline="0">
              <a:solidFill>
                <a:schemeClr val="bg1"/>
              </a:solidFill>
              <a:uFill>
                <a:solidFill>
                  <a:schemeClr val="accent3"/>
                </a:solidFill>
              </a:uFill>
              <a:latin typeface="+mn-lt"/>
              <a:ea typeface="+mj-ea"/>
              <a:cs typeface="+mj-cs"/>
            </a:endParaRPr>
          </a:p>
        </p:txBody>
      </p:sp>
      <p:sp>
        <p:nvSpPr>
          <p:cNvPr id="68" name="Title 1">
            <a:extLst>
              <a:ext uri="{FF2B5EF4-FFF2-40B4-BE49-F238E27FC236}">
                <a16:creationId xmlns:a16="http://schemas.microsoft.com/office/drawing/2014/main" id="{FC224192-DA6F-48F8-A85C-E0530093E1E2}"/>
              </a:ext>
              <a:ext uri="{C183D7F6-B498-43B3-948B-1728B52AA6E4}">
                <adec:decorative xmlns:adec="http://schemas.microsoft.com/office/drawing/2017/decorative" val="1"/>
              </a:ext>
            </a:extLst>
          </p:cNvPr>
          <p:cNvSpPr txBox="1">
            <a:spLocks/>
          </p:cNvSpPr>
          <p:nvPr userDrawn="1"/>
        </p:nvSpPr>
        <p:spPr>
          <a:xfrm>
            <a:off x="5310640" y="9950336"/>
            <a:ext cx="1816421"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a:solidFill>
                  <a:schemeClr val="bg1"/>
                </a:solidFill>
                <a:uFill>
                  <a:solidFill>
                    <a:schemeClr val="accent3"/>
                  </a:solidFill>
                </a:uFill>
                <a:latin typeface="+mn-lt"/>
                <a:ea typeface="+mj-ea"/>
                <a:cs typeface="+mj-cs"/>
              </a:rPr>
              <a:t>programme@hkage.org.hk</a:t>
            </a:r>
            <a:endParaRPr lang="en-US" sz="1200" b="0" i="0" u="none" kern="1200" spc="31" baseline="0">
              <a:solidFill>
                <a:schemeClr val="bg1"/>
              </a:solidFill>
              <a:uFill>
                <a:solidFill>
                  <a:schemeClr val="accent3"/>
                </a:solidFill>
              </a:uFill>
              <a:latin typeface="+mn-lt"/>
              <a:ea typeface="+mj-ea"/>
              <a:cs typeface="+mj-cs"/>
            </a:endParaRPr>
          </a:p>
        </p:txBody>
      </p:sp>
      <p:sp>
        <p:nvSpPr>
          <p:cNvPr id="20" name="Text Placeholder 29">
            <a:extLst>
              <a:ext uri="{FF2B5EF4-FFF2-40B4-BE49-F238E27FC236}">
                <a16:creationId xmlns:a16="http://schemas.microsoft.com/office/drawing/2014/main" id="{6B1073BF-7612-496A-9A17-5118A90DAC14}"/>
              </a:ext>
            </a:extLst>
          </p:cNvPr>
          <p:cNvSpPr>
            <a:spLocks noGrp="1"/>
          </p:cNvSpPr>
          <p:nvPr userDrawn="1">
            <p:ph type="body" sz="quarter" idx="13" hasCustomPrompt="1"/>
          </p:nvPr>
        </p:nvSpPr>
        <p:spPr>
          <a:xfrm>
            <a:off x="728312" y="1614666"/>
            <a:ext cx="6346518" cy="1213949"/>
          </a:xfrm>
          <a:ln>
            <a:noFill/>
          </a:ln>
        </p:spPr>
        <p:txBody>
          <a:bodyPr lIns="0" tIns="0" rIns="0" bIns="0">
            <a:noAutofit/>
          </a:bodyPr>
          <a:lstStyle>
            <a:lvl1pPr marL="0" indent="0">
              <a:lnSpc>
                <a:spcPct val="100000"/>
              </a:lnSpc>
              <a:buNone/>
              <a:defRPr sz="1200" b="0" i="0">
                <a:solidFill>
                  <a:schemeClr val="bg1"/>
                </a:solidFill>
                <a:latin typeface="+mn-lt"/>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a:t>Course introduction</a:t>
            </a:r>
          </a:p>
        </p:txBody>
      </p:sp>
      <p:sp>
        <p:nvSpPr>
          <p:cNvPr id="21" name="Text Placeholder 29">
            <a:extLst>
              <a:ext uri="{FF2B5EF4-FFF2-40B4-BE49-F238E27FC236}">
                <a16:creationId xmlns:a16="http://schemas.microsoft.com/office/drawing/2014/main" id="{B4CE2BDF-4435-4ECB-9EA8-1699ACF00631}"/>
              </a:ext>
            </a:extLst>
          </p:cNvPr>
          <p:cNvSpPr>
            <a:spLocks noGrp="1"/>
          </p:cNvSpPr>
          <p:nvPr userDrawn="1">
            <p:ph type="body" sz="quarter" idx="30"/>
          </p:nvPr>
        </p:nvSpPr>
        <p:spPr>
          <a:xfrm>
            <a:off x="728313" y="5251998"/>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a:p>
        </p:txBody>
      </p:sp>
      <p:sp>
        <p:nvSpPr>
          <p:cNvPr id="22" name="Text Placeholder 29">
            <a:extLst>
              <a:ext uri="{FF2B5EF4-FFF2-40B4-BE49-F238E27FC236}">
                <a16:creationId xmlns:a16="http://schemas.microsoft.com/office/drawing/2014/main" id="{B0FC5318-3EEC-4992-9874-5388219E628E}"/>
              </a:ext>
            </a:extLst>
          </p:cNvPr>
          <p:cNvSpPr>
            <a:spLocks noGrp="1"/>
          </p:cNvSpPr>
          <p:nvPr userDrawn="1">
            <p:ph type="body" sz="quarter" idx="31" hasCustomPrompt="1"/>
          </p:nvPr>
        </p:nvSpPr>
        <p:spPr>
          <a:xfrm>
            <a:off x="728313" y="3451581"/>
            <a:ext cx="6346518" cy="1213949"/>
          </a:xfrm>
          <a:ln>
            <a:noFill/>
          </a:ln>
        </p:spPr>
        <p:txBody>
          <a:bodyPr lIns="0" tIns="0" rIns="0" bIns="0">
            <a:noAutofit/>
          </a:bodyPr>
          <a:lstStyle>
            <a:lvl1pPr marL="171450" indent="-171450">
              <a:lnSpc>
                <a:spcPct val="100000"/>
              </a:lnSpc>
              <a:buFont typeface="Arial" panose="020B0604020202020204" pitchFamily="34" charset="0"/>
              <a:buChar char="•"/>
              <a:defRPr sz="1200" b="0" i="0">
                <a:solidFill>
                  <a:schemeClr val="bg1"/>
                </a:solidFill>
                <a:latin typeface="+mn-lt"/>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a:t>Time Table</a:t>
            </a:r>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a:p>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endParaRPr lang="en-US"/>
          </a:p>
          <a:p>
            <a:pPr lvl="0"/>
            <a:endParaRPr lang="en-US"/>
          </a:p>
        </p:txBody>
      </p:sp>
      <p:sp>
        <p:nvSpPr>
          <p:cNvPr id="23" name="Text Placeholder 29">
            <a:extLst>
              <a:ext uri="{FF2B5EF4-FFF2-40B4-BE49-F238E27FC236}">
                <a16:creationId xmlns:a16="http://schemas.microsoft.com/office/drawing/2014/main" id="{276C2503-1F1C-46B9-9C86-67A2383BCA2F}"/>
              </a:ext>
            </a:extLst>
          </p:cNvPr>
          <p:cNvSpPr>
            <a:spLocks noGrp="1"/>
          </p:cNvSpPr>
          <p:nvPr userDrawn="1">
            <p:ph type="body" sz="quarter" idx="32"/>
          </p:nvPr>
        </p:nvSpPr>
        <p:spPr>
          <a:xfrm>
            <a:off x="4388558" y="5251998"/>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a:p>
        </p:txBody>
      </p:sp>
      <p:sp>
        <p:nvSpPr>
          <p:cNvPr id="24" name="Text Placeholder 29">
            <a:extLst>
              <a:ext uri="{FF2B5EF4-FFF2-40B4-BE49-F238E27FC236}">
                <a16:creationId xmlns:a16="http://schemas.microsoft.com/office/drawing/2014/main" id="{258DA20C-9F8E-4186-80C6-EE78E1CA3165}"/>
              </a:ext>
            </a:extLst>
          </p:cNvPr>
          <p:cNvSpPr>
            <a:spLocks noGrp="1"/>
          </p:cNvSpPr>
          <p:nvPr userDrawn="1">
            <p:ph type="body" sz="quarter" idx="33"/>
          </p:nvPr>
        </p:nvSpPr>
        <p:spPr>
          <a:xfrm>
            <a:off x="728313" y="7489337"/>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a:p>
        </p:txBody>
      </p:sp>
      <p:sp>
        <p:nvSpPr>
          <p:cNvPr id="25" name="Text Placeholder 29">
            <a:extLst>
              <a:ext uri="{FF2B5EF4-FFF2-40B4-BE49-F238E27FC236}">
                <a16:creationId xmlns:a16="http://schemas.microsoft.com/office/drawing/2014/main" id="{3629C669-0B7F-44EB-ACC5-AEFEEB7062E2}"/>
              </a:ext>
            </a:extLst>
          </p:cNvPr>
          <p:cNvSpPr>
            <a:spLocks noGrp="1"/>
          </p:cNvSpPr>
          <p:nvPr userDrawn="1">
            <p:ph type="body" sz="quarter" idx="34"/>
          </p:nvPr>
        </p:nvSpPr>
        <p:spPr>
          <a:xfrm>
            <a:off x="4388558" y="7489337"/>
            <a:ext cx="2686272" cy="1599360"/>
          </a:xfrm>
          <a:ln>
            <a:noFill/>
          </a:ln>
        </p:spPr>
        <p:txBody>
          <a:bodyPr lIns="0" tIns="0" rIns="0" bIns="0">
            <a:noAutofit/>
          </a:bodyPr>
          <a:lstStyle>
            <a:lvl1pPr marL="342900" indent="-342900">
              <a:lnSpc>
                <a:spcPct val="100000"/>
              </a:lnSpc>
              <a:buFont typeface="+mj-lt"/>
              <a:buAutoNum type="arabicPeriod"/>
              <a:defRPr sz="1200">
                <a:latin typeface="+mn-lt"/>
                <a:ea typeface="+mn-ea"/>
              </a:defRPr>
            </a:lvl1pPr>
            <a:lvl2pPr>
              <a:defRPr sz="2480"/>
            </a:lvl2pPr>
            <a:lvl3pPr>
              <a:defRPr sz="2480"/>
            </a:lvl3pPr>
            <a:lvl4pPr>
              <a:defRPr sz="2480"/>
            </a:lvl4pPr>
            <a:lvl5pPr>
              <a:defRPr sz="2480"/>
            </a:lvl5pPr>
          </a:lstStyle>
          <a:p>
            <a:pPr marL="0" marR="0" lvl="0" indent="0" algn="l" defTabSz="566987" rtl="0" eaLnBrk="1" fontAlgn="auto" latinLnBrk="0" hangingPunct="1">
              <a:lnSpc>
                <a:spcPct val="100000"/>
              </a:lnSpc>
              <a:spcBef>
                <a:spcPts val="620"/>
              </a:spcBef>
              <a:spcAft>
                <a:spcPts val="0"/>
              </a:spcAft>
              <a:buClrTx/>
              <a:buSzTx/>
              <a:buFont typeface="+mj-lt"/>
              <a:buNone/>
              <a:tabLst/>
              <a:defRPr/>
            </a:pPr>
            <a:endParaRPr lang="en-US"/>
          </a:p>
        </p:txBody>
      </p:sp>
      <p:sp>
        <p:nvSpPr>
          <p:cNvPr id="32" name="TextBox 31">
            <a:extLst>
              <a:ext uri="{FF2B5EF4-FFF2-40B4-BE49-F238E27FC236}">
                <a16:creationId xmlns:a16="http://schemas.microsoft.com/office/drawing/2014/main" id="{D3BA51F5-DE70-DBAF-8600-A01F121E6BC9}"/>
              </a:ext>
            </a:extLst>
          </p:cNvPr>
          <p:cNvSpPr txBox="1"/>
          <p:nvPr userDrawn="1"/>
        </p:nvSpPr>
        <p:spPr>
          <a:xfrm>
            <a:off x="3202182" y="508564"/>
            <a:ext cx="3025576" cy="369332"/>
          </a:xfrm>
          <a:prstGeom prst="rect">
            <a:avLst/>
          </a:prstGeom>
          <a:noFill/>
        </p:spPr>
        <p:txBody>
          <a:bodyPr wrap="square">
            <a:spAutoFit/>
          </a:bodyPr>
          <a:lstStyle/>
          <a:p>
            <a:pPr algn="ctr"/>
            <a:r>
              <a:rPr lang="en-US" altLang="zh-TW" dirty="0">
                <a:ln w="0"/>
                <a:solidFill>
                  <a:schemeClr val="accent1"/>
                </a:solidFill>
                <a:effectLst>
                  <a:outerShdw blurRad="38100" dist="38100" dir="2700000" algn="tl">
                    <a:srgbClr val="000000">
                      <a:alpha val="43137"/>
                    </a:srgbClr>
                  </a:outerShdw>
                </a:effectLst>
              </a:rPr>
              <a:t>Trendy Academic Talk Series</a:t>
            </a:r>
          </a:p>
        </p:txBody>
      </p:sp>
      <p:grpSp>
        <p:nvGrpSpPr>
          <p:cNvPr id="2" name="Group 1">
            <a:extLst>
              <a:ext uri="{FF2B5EF4-FFF2-40B4-BE49-F238E27FC236}">
                <a16:creationId xmlns:a16="http://schemas.microsoft.com/office/drawing/2014/main" id="{B3592E49-4081-5A3F-B307-7A69A1572ADB}"/>
              </a:ext>
            </a:extLst>
          </p:cNvPr>
          <p:cNvGrpSpPr>
            <a:grpSpLocks noChangeAspect="1"/>
          </p:cNvGrpSpPr>
          <p:nvPr userDrawn="1"/>
        </p:nvGrpSpPr>
        <p:grpSpPr>
          <a:xfrm>
            <a:off x="6258606" y="107327"/>
            <a:ext cx="1188720" cy="1150742"/>
            <a:chOff x="2363174" y="7218542"/>
            <a:chExt cx="3128395" cy="3001652"/>
          </a:xfrm>
        </p:grpSpPr>
        <p:sp>
          <p:nvSpPr>
            <p:cNvPr id="3" name="Teardrop 2">
              <a:extLst>
                <a:ext uri="{FF2B5EF4-FFF2-40B4-BE49-F238E27FC236}">
                  <a16:creationId xmlns:a16="http://schemas.microsoft.com/office/drawing/2014/main" id="{2481C988-EAF1-1827-4B4A-F18A33FC1338}"/>
                </a:ext>
              </a:extLst>
            </p:cNvPr>
            <p:cNvSpPr/>
            <p:nvPr userDrawn="1"/>
          </p:nvSpPr>
          <p:spPr>
            <a:xfrm rot="12600000">
              <a:off x="4167545" y="7913339"/>
              <a:ext cx="1324024" cy="1314557"/>
            </a:xfrm>
            <a:prstGeom prst="teardrop">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4" name="Teardrop 3">
              <a:extLst>
                <a:ext uri="{FF2B5EF4-FFF2-40B4-BE49-F238E27FC236}">
                  <a16:creationId xmlns:a16="http://schemas.microsoft.com/office/drawing/2014/main" id="{84B7A367-DA76-0E7B-783B-AD2348F29C10}"/>
                </a:ext>
              </a:extLst>
            </p:cNvPr>
            <p:cNvSpPr/>
            <p:nvPr userDrawn="1"/>
          </p:nvSpPr>
          <p:spPr>
            <a:xfrm rot="16728223">
              <a:off x="3817853" y="8900904"/>
              <a:ext cx="1314557" cy="1324024"/>
            </a:xfrm>
            <a:prstGeom prst="teardrop">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sp>
          <p:nvSpPr>
            <p:cNvPr id="5" name="Teardrop 4">
              <a:extLst>
                <a:ext uri="{FF2B5EF4-FFF2-40B4-BE49-F238E27FC236}">
                  <a16:creationId xmlns:a16="http://schemas.microsoft.com/office/drawing/2014/main" id="{01D34E7F-86E7-B975-3B66-28FE1BCA2704}"/>
                </a:ext>
              </a:extLst>
            </p:cNvPr>
            <p:cNvSpPr/>
            <p:nvPr userDrawn="1"/>
          </p:nvSpPr>
          <p:spPr>
            <a:xfrm rot="21056214">
              <a:off x="2715815" y="8903159"/>
              <a:ext cx="1324024" cy="1314557"/>
            </a:xfrm>
            <a:prstGeom prst="teardrop">
              <a:avLst/>
            </a:prstGeom>
            <a:solidFill>
              <a:srgbClr val="5E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6" name="Teardrop 5">
              <a:extLst>
                <a:ext uri="{FF2B5EF4-FFF2-40B4-BE49-F238E27FC236}">
                  <a16:creationId xmlns:a16="http://schemas.microsoft.com/office/drawing/2014/main" id="{7A7E7915-1D6F-4322-FBC2-64C163617783}"/>
                </a:ext>
              </a:extLst>
            </p:cNvPr>
            <p:cNvSpPr/>
            <p:nvPr userDrawn="1"/>
          </p:nvSpPr>
          <p:spPr>
            <a:xfrm rot="3600000">
              <a:off x="2367907" y="7908604"/>
              <a:ext cx="1314557" cy="1324024"/>
            </a:xfrm>
            <a:prstGeom prst="teardrop">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dirty="0"/>
            </a:p>
          </p:txBody>
        </p:sp>
        <p:sp>
          <p:nvSpPr>
            <p:cNvPr id="7" name="Freeform: Shape 6">
              <a:extLst>
                <a:ext uri="{FF2B5EF4-FFF2-40B4-BE49-F238E27FC236}">
                  <a16:creationId xmlns:a16="http://schemas.microsoft.com/office/drawing/2014/main" id="{ACE0928C-7795-A570-6348-361D9E661D3C}"/>
                </a:ext>
              </a:extLst>
            </p:cNvPr>
            <p:cNvSpPr/>
            <p:nvPr userDrawn="1"/>
          </p:nvSpPr>
          <p:spPr>
            <a:xfrm rot="8100000">
              <a:off x="3263651" y="7218542"/>
              <a:ext cx="1324024" cy="1314557"/>
            </a:xfrm>
            <a:custGeom>
              <a:avLst/>
              <a:gdLst>
                <a:gd name="connsiteX0" fmla="*/ 290741 w 1985302"/>
                <a:gd name="connsiteY0" fmla="*/ 1694561 h 1985302"/>
                <a:gd name="connsiteX1" fmla="*/ 0 w 1985302"/>
                <a:gd name="connsiteY1" fmla="*/ 992651 h 1985302"/>
                <a:gd name="connsiteX2" fmla="*/ 361233 w 1985302"/>
                <a:gd name="connsiteY2" fmla="*/ 226673 h 1985302"/>
                <a:gd name="connsiteX3" fmla="*/ 387674 w 1985302"/>
                <a:gd name="connsiteY3" fmla="*/ 206901 h 1985302"/>
                <a:gd name="connsiteX4" fmla="*/ 447948 w 1985302"/>
                <a:gd name="connsiteY4" fmla="*/ 230994 h 1985302"/>
                <a:gd name="connsiteX5" fmla="*/ 1027915 w 1985302"/>
                <a:gd name="connsiteY5" fmla="*/ 251102 h 1985302"/>
                <a:gd name="connsiteX6" fmla="*/ 1965041 w 1985302"/>
                <a:gd name="connsiteY6" fmla="*/ 0 h 1985302"/>
                <a:gd name="connsiteX7" fmla="*/ 1985302 w 1985302"/>
                <a:gd name="connsiteY7" fmla="*/ 0 h 1985302"/>
                <a:gd name="connsiteX8" fmla="*/ 1985302 w 1985302"/>
                <a:gd name="connsiteY8" fmla="*/ 992651 h 1985302"/>
                <a:gd name="connsiteX9" fmla="*/ 992651 w 1985302"/>
                <a:gd name="connsiteY9" fmla="*/ 1985302 h 1985302"/>
                <a:gd name="connsiteX10" fmla="*/ 290741 w 1985302"/>
                <a:gd name="connsiteY10" fmla="*/ 1694561 h 198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5302" h="1985302">
                  <a:moveTo>
                    <a:pt x="290741" y="1694561"/>
                  </a:moveTo>
                  <a:cubicBezTo>
                    <a:pt x="111106" y="1514927"/>
                    <a:pt x="0" y="1266764"/>
                    <a:pt x="0" y="992651"/>
                  </a:cubicBezTo>
                  <a:cubicBezTo>
                    <a:pt x="0" y="684274"/>
                    <a:pt x="140619" y="408740"/>
                    <a:pt x="361233" y="226673"/>
                  </a:cubicBezTo>
                  <a:lnTo>
                    <a:pt x="387674" y="206901"/>
                  </a:lnTo>
                  <a:lnTo>
                    <a:pt x="447948" y="230994"/>
                  </a:lnTo>
                  <a:cubicBezTo>
                    <a:pt x="628680" y="293375"/>
                    <a:pt x="829335" y="304311"/>
                    <a:pt x="1027915" y="251102"/>
                  </a:cubicBezTo>
                  <a:lnTo>
                    <a:pt x="1965041" y="0"/>
                  </a:lnTo>
                  <a:lnTo>
                    <a:pt x="1985302" y="0"/>
                  </a:lnTo>
                  <a:lnTo>
                    <a:pt x="1985302" y="992651"/>
                  </a:lnTo>
                  <a:cubicBezTo>
                    <a:pt x="1985302" y="1540877"/>
                    <a:pt x="1540877" y="1985302"/>
                    <a:pt x="992651" y="1985302"/>
                  </a:cubicBezTo>
                  <a:cubicBezTo>
                    <a:pt x="718538" y="1985302"/>
                    <a:pt x="470375" y="1874196"/>
                    <a:pt x="290741" y="1694561"/>
                  </a:cubicBezTo>
                  <a:close/>
                </a:path>
              </a:pathLst>
            </a:cu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8" name="Rounded Rectangle 51">
              <a:extLst>
                <a:ext uri="{FF2B5EF4-FFF2-40B4-BE49-F238E27FC236}">
                  <a16:creationId xmlns:a16="http://schemas.microsoft.com/office/drawing/2014/main" id="{507CAC17-02E8-F9E2-C2BC-232D98B740CC}"/>
                </a:ext>
              </a:extLst>
            </p:cNvPr>
            <p:cNvSpPr/>
            <p:nvPr userDrawn="1"/>
          </p:nvSpPr>
          <p:spPr>
            <a:xfrm rot="16200000" flipH="1">
              <a:off x="3177607" y="9418791"/>
              <a:ext cx="398998" cy="39338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dirty="0">
                <a:solidFill>
                  <a:schemeClr val="tx1"/>
                </a:solidFill>
              </a:endParaRPr>
            </a:p>
          </p:txBody>
        </p:sp>
        <p:sp>
          <p:nvSpPr>
            <p:cNvPr id="9" name="Trapezoid 28">
              <a:extLst>
                <a:ext uri="{FF2B5EF4-FFF2-40B4-BE49-F238E27FC236}">
                  <a16:creationId xmlns:a16="http://schemas.microsoft.com/office/drawing/2014/main" id="{BE5F27D1-A775-1698-81FB-41CB048D07F6}"/>
                </a:ext>
              </a:extLst>
            </p:cNvPr>
            <p:cNvSpPr>
              <a:spLocks noChangeAspect="1"/>
            </p:cNvSpPr>
            <p:nvPr userDrawn="1"/>
          </p:nvSpPr>
          <p:spPr>
            <a:xfrm>
              <a:off x="2858645" y="8362082"/>
              <a:ext cx="289332" cy="384758"/>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dirty="0"/>
            </a:p>
          </p:txBody>
        </p:sp>
        <p:pic>
          <p:nvPicPr>
            <p:cNvPr id="10" name="Graphic 18" descr="Shield Tick with solid fill">
              <a:extLst>
                <a:ext uri="{FF2B5EF4-FFF2-40B4-BE49-F238E27FC236}">
                  <a16:creationId xmlns:a16="http://schemas.microsoft.com/office/drawing/2014/main" id="{5A0CAC71-612B-1362-54D5-62CB8D7F7FA4}"/>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3621352" y="7612509"/>
              <a:ext cx="622989" cy="618534"/>
            </a:xfrm>
            <a:prstGeom prst="rect">
              <a:avLst/>
            </a:prstGeom>
          </p:spPr>
        </p:pic>
        <p:pic>
          <p:nvPicPr>
            <p:cNvPr id="11" name="Graphic 19" descr="Hero Male with solid fill">
              <a:extLst>
                <a:ext uri="{FF2B5EF4-FFF2-40B4-BE49-F238E27FC236}">
                  <a16:creationId xmlns:a16="http://schemas.microsoft.com/office/drawing/2014/main" id="{D86BDC29-A516-36FE-1955-360E4BF92125}"/>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575787" y="8362081"/>
              <a:ext cx="415476" cy="412504"/>
            </a:xfrm>
            <a:prstGeom prst="rect">
              <a:avLst/>
            </a:prstGeom>
          </p:spPr>
        </p:pic>
        <p:sp>
          <p:nvSpPr>
            <p:cNvPr id="12" name="Rectangle 7">
              <a:extLst>
                <a:ext uri="{FF2B5EF4-FFF2-40B4-BE49-F238E27FC236}">
                  <a16:creationId xmlns:a16="http://schemas.microsoft.com/office/drawing/2014/main" id="{1F753EDF-507E-68FB-1D3A-AA354BECA344}"/>
                </a:ext>
              </a:extLst>
            </p:cNvPr>
            <p:cNvSpPr/>
            <p:nvPr userDrawn="1"/>
          </p:nvSpPr>
          <p:spPr>
            <a:xfrm rot="18900000">
              <a:off x="4456328" y="9388527"/>
              <a:ext cx="164756" cy="37374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a:solidFill>
                  <a:srgbClr val="93D07D"/>
                </a:solidFill>
              </a:endParaRPr>
            </a:p>
          </p:txBody>
        </p:sp>
      </p:grpSp>
    </p:spTree>
    <p:extLst>
      <p:ext uri="{BB962C8B-B14F-4D97-AF65-F5344CB8AC3E}">
        <p14:creationId xmlns:p14="http://schemas.microsoft.com/office/powerpoint/2010/main" val="1158447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traPage">
    <p:spTree>
      <p:nvGrpSpPr>
        <p:cNvPr id="1" name=""/>
        <p:cNvGrpSpPr/>
        <p:nvPr/>
      </p:nvGrpSpPr>
      <p:grpSpPr>
        <a:xfrm>
          <a:off x="0" y="0"/>
          <a:ext cx="0" cy="0"/>
          <a:chOff x="0" y="0"/>
          <a:chExt cx="0" cy="0"/>
        </a:xfrm>
      </p:grpSpPr>
      <p:sp>
        <p:nvSpPr>
          <p:cNvPr id="2" name="AutoShape 24">
            <a:extLst>
              <a:ext uri="{FF2B5EF4-FFF2-40B4-BE49-F238E27FC236}">
                <a16:creationId xmlns:a16="http://schemas.microsoft.com/office/drawing/2014/main" id="{E1A1ED8D-6B04-9E91-0359-3385857F28E8}"/>
              </a:ext>
            </a:extLst>
          </p:cNvPr>
          <p:cNvSpPr>
            <a:spLocks/>
          </p:cNvSpPr>
          <p:nvPr userDrawn="1"/>
        </p:nvSpPr>
        <p:spPr bwMode="auto">
          <a:xfrm>
            <a:off x="4505741" y="2588"/>
            <a:ext cx="2626460" cy="2117781"/>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2">
              <a:lumMod val="20000"/>
              <a:lumOff val="80000"/>
            </a:schemeClr>
          </a:solidFill>
          <a:ln>
            <a:noFill/>
          </a:ln>
        </p:spPr>
        <p:txBody>
          <a:bodyPr rot="0" vert="horz" wrap="square" lIns="91440" tIns="45720" rIns="91440" bIns="45720" anchor="t" anchorCtr="0" upright="1">
            <a:noAutofit/>
          </a:bodyPr>
          <a:lstStyle/>
          <a:p>
            <a:endParaRPr lang="en-US" sz="1116"/>
          </a:p>
        </p:txBody>
      </p:sp>
      <p:sp>
        <p:nvSpPr>
          <p:cNvPr id="3" name="Freeform 7">
            <a:extLst>
              <a:ext uri="{FF2B5EF4-FFF2-40B4-BE49-F238E27FC236}">
                <a16:creationId xmlns:a16="http://schemas.microsoft.com/office/drawing/2014/main" id="{C3F995CE-5154-9682-3CA0-B434A5FF5910}"/>
              </a:ext>
            </a:extLst>
          </p:cNvPr>
          <p:cNvSpPr>
            <a:spLocks/>
          </p:cNvSpPr>
          <p:nvPr userDrawn="1"/>
        </p:nvSpPr>
        <p:spPr bwMode="auto">
          <a:xfrm>
            <a:off x="4939569" y="846858"/>
            <a:ext cx="1315432" cy="1273511"/>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1">
              <a:lumMod val="60000"/>
              <a:lumOff val="40000"/>
            </a:schemeClr>
          </a:solidFill>
          <a:ln>
            <a:noFill/>
          </a:ln>
        </p:spPr>
        <p:txBody>
          <a:bodyPr rot="0" vert="horz" wrap="square" lIns="91440" tIns="45720" rIns="91440" bIns="45720" anchor="t" anchorCtr="0" upright="1">
            <a:noAutofit/>
          </a:bodyPr>
          <a:lstStyle/>
          <a:p>
            <a:endParaRPr lang="en-US" sz="1116"/>
          </a:p>
        </p:txBody>
      </p:sp>
      <p:sp>
        <p:nvSpPr>
          <p:cNvPr id="4" name="Freeform 8">
            <a:extLst>
              <a:ext uri="{FF2B5EF4-FFF2-40B4-BE49-F238E27FC236}">
                <a16:creationId xmlns:a16="http://schemas.microsoft.com/office/drawing/2014/main" id="{E6297A26-DFE0-0DE5-F8DB-4A51462909E2}"/>
              </a:ext>
            </a:extLst>
          </p:cNvPr>
          <p:cNvSpPr>
            <a:spLocks/>
          </p:cNvSpPr>
          <p:nvPr userDrawn="1"/>
        </p:nvSpPr>
        <p:spPr bwMode="auto">
          <a:xfrm>
            <a:off x="6258671" y="2588"/>
            <a:ext cx="868390" cy="420714"/>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1">
              <a:lumMod val="40000"/>
              <a:lumOff val="60000"/>
            </a:schemeClr>
          </a:solidFill>
          <a:ln>
            <a:noFill/>
          </a:ln>
        </p:spPr>
        <p:txBody>
          <a:bodyPr rot="0" vert="horz" wrap="square" lIns="91440" tIns="45720" rIns="91440" bIns="45720" anchor="t" anchorCtr="0" upright="1">
            <a:noAutofit/>
          </a:bodyPr>
          <a:lstStyle/>
          <a:p>
            <a:endParaRPr lang="en-US" sz="1116"/>
          </a:p>
        </p:txBody>
      </p:sp>
      <p:sp>
        <p:nvSpPr>
          <p:cNvPr id="5" name="Freeform 9">
            <a:extLst>
              <a:ext uri="{FF2B5EF4-FFF2-40B4-BE49-F238E27FC236}">
                <a16:creationId xmlns:a16="http://schemas.microsoft.com/office/drawing/2014/main" id="{BF50A8B2-EF76-FFA8-DEAB-DEF047A0D2EE}"/>
              </a:ext>
            </a:extLst>
          </p:cNvPr>
          <p:cNvSpPr>
            <a:spLocks/>
          </p:cNvSpPr>
          <p:nvPr userDrawn="1"/>
        </p:nvSpPr>
        <p:spPr bwMode="auto">
          <a:xfrm>
            <a:off x="5377802" y="422591"/>
            <a:ext cx="1315432" cy="1273511"/>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accent3">
              <a:lumMod val="20000"/>
              <a:lumOff val="80000"/>
            </a:schemeClr>
          </a:solidFill>
          <a:ln>
            <a:noFill/>
          </a:ln>
        </p:spPr>
        <p:txBody>
          <a:bodyPr rot="0" vert="horz" wrap="square" lIns="91440" tIns="45720" rIns="91440" bIns="45720" anchor="t" anchorCtr="0" upright="1">
            <a:noAutofit/>
          </a:bodyPr>
          <a:lstStyle/>
          <a:p>
            <a:endParaRPr lang="en-US" sz="1116"/>
          </a:p>
        </p:txBody>
      </p:sp>
      <p:sp>
        <p:nvSpPr>
          <p:cNvPr id="6" name="Freeform 10">
            <a:extLst>
              <a:ext uri="{FF2B5EF4-FFF2-40B4-BE49-F238E27FC236}">
                <a16:creationId xmlns:a16="http://schemas.microsoft.com/office/drawing/2014/main" id="{61B3805C-753C-8967-F58A-AE7CEBA07689}"/>
              </a:ext>
            </a:extLst>
          </p:cNvPr>
          <p:cNvSpPr>
            <a:spLocks/>
          </p:cNvSpPr>
          <p:nvPr userDrawn="1"/>
        </p:nvSpPr>
        <p:spPr bwMode="auto">
          <a:xfrm>
            <a:off x="6689548" y="422591"/>
            <a:ext cx="876481" cy="169777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 name="connsiteX0" fmla="*/ 10000 w 10000"/>
              <a:gd name="connsiteY0" fmla="*/ 5002 h 10000"/>
              <a:gd name="connsiteX1" fmla="*/ 4998 w 10000"/>
              <a:gd name="connsiteY1" fmla="*/ 0 h 10000"/>
              <a:gd name="connsiteX2" fmla="*/ 0 w 10000"/>
              <a:gd name="connsiteY2" fmla="*/ 5002 h 10000"/>
              <a:gd name="connsiteX3" fmla="*/ 4998 w 10000"/>
              <a:gd name="connsiteY3" fmla="*/ 10000 h 10000"/>
              <a:gd name="connsiteX0" fmla="*/ 4998 w 4998"/>
              <a:gd name="connsiteY0" fmla="*/ 0 h 10000"/>
              <a:gd name="connsiteX1" fmla="*/ 0 w 4998"/>
              <a:gd name="connsiteY1" fmla="*/ 5002 h 10000"/>
              <a:gd name="connsiteX2" fmla="*/ 4998 w 4998"/>
              <a:gd name="connsiteY2" fmla="*/ 10000 h 10000"/>
            </a:gdLst>
            <a:ahLst/>
            <a:cxnLst>
              <a:cxn ang="0">
                <a:pos x="connsiteX0" y="connsiteY0"/>
              </a:cxn>
              <a:cxn ang="0">
                <a:pos x="connsiteX1" y="connsiteY1"/>
              </a:cxn>
              <a:cxn ang="0">
                <a:pos x="connsiteX2" y="connsiteY2"/>
              </a:cxn>
            </a:cxnLst>
            <a:rect l="l" t="t" r="r" b="b"/>
            <a:pathLst>
              <a:path w="4998" h="10000">
                <a:moveTo>
                  <a:pt x="4998" y="0"/>
                </a:moveTo>
                <a:lnTo>
                  <a:pt x="0" y="5002"/>
                </a:lnTo>
                <a:lnTo>
                  <a:pt x="4998" y="10000"/>
                </a:lnTo>
              </a:path>
            </a:pathLst>
          </a:custGeom>
          <a:solidFill>
            <a:schemeClr val="accent3">
              <a:lumMod val="40000"/>
              <a:lumOff val="60000"/>
            </a:schemeClr>
          </a:solidFill>
          <a:ln>
            <a:noFill/>
          </a:ln>
        </p:spPr>
        <p:txBody>
          <a:bodyPr rot="0" vert="horz" wrap="square" lIns="91440" tIns="45720" rIns="91440" bIns="45720" anchor="t" anchorCtr="0" upright="1">
            <a:noAutofit/>
          </a:bodyPr>
          <a:lstStyle/>
          <a:p>
            <a:endParaRPr lang="en-US" sz="1116"/>
          </a:p>
        </p:txBody>
      </p:sp>
      <p:grpSp>
        <p:nvGrpSpPr>
          <p:cNvPr id="7" name="Group 6">
            <a:extLst>
              <a:ext uri="{FF2B5EF4-FFF2-40B4-BE49-F238E27FC236}">
                <a16:creationId xmlns:a16="http://schemas.microsoft.com/office/drawing/2014/main" id="{C84F8B60-6537-069E-5361-DE967EA06691}"/>
              </a:ext>
            </a:extLst>
          </p:cNvPr>
          <p:cNvGrpSpPr/>
          <p:nvPr userDrawn="1"/>
        </p:nvGrpSpPr>
        <p:grpSpPr>
          <a:xfrm>
            <a:off x="6355848" y="131766"/>
            <a:ext cx="779391" cy="919639"/>
            <a:chOff x="6355848" y="131766"/>
            <a:chExt cx="779391" cy="919639"/>
          </a:xfrm>
          <a:effectLst>
            <a:outerShdw blurRad="50800" dist="38100" dir="2700000" algn="tl" rotWithShape="0">
              <a:prstClr val="black">
                <a:alpha val="40000"/>
              </a:prstClr>
            </a:outerShdw>
          </a:effectLst>
        </p:grpSpPr>
        <p:sp>
          <p:nvSpPr>
            <p:cNvPr id="8" name="Freeform 2">
              <a:extLst>
                <a:ext uri="{FF2B5EF4-FFF2-40B4-BE49-F238E27FC236}">
                  <a16:creationId xmlns:a16="http://schemas.microsoft.com/office/drawing/2014/main" id="{B84D1FBA-0AEB-D4FA-761B-E93C5817489C}"/>
                </a:ext>
              </a:extLst>
            </p:cNvPr>
            <p:cNvSpPr/>
            <p:nvPr/>
          </p:nvSpPr>
          <p:spPr>
            <a:xfrm flipH="1">
              <a:off x="6725004" y="650457"/>
              <a:ext cx="410235" cy="400948"/>
            </a:xfrm>
            <a:custGeom>
              <a:avLst/>
              <a:gdLst/>
              <a:ahLst/>
              <a:cxnLst/>
              <a:rect l="l" t="t" r="r" b="b"/>
              <a:pathLst>
                <a:path w="1572390" h="1536794">
                  <a:moveTo>
                    <a:pt x="1248143" y="0"/>
                  </a:moveTo>
                  <a:lnTo>
                    <a:pt x="879865" y="0"/>
                  </a:lnTo>
                  <a:cubicBezTo>
                    <a:pt x="929255" y="93876"/>
                    <a:pt x="906134" y="209735"/>
                    <a:pt x="824277" y="278532"/>
                  </a:cubicBezTo>
                  <a:cubicBezTo>
                    <a:pt x="739889" y="349455"/>
                    <a:pt x="616971" y="350279"/>
                    <a:pt x="531641" y="280492"/>
                  </a:cubicBezTo>
                  <a:cubicBezTo>
                    <a:pt x="448125" y="212189"/>
                    <a:pt x="423759" y="95175"/>
                    <a:pt x="473243" y="0"/>
                  </a:cubicBezTo>
                  <a:lnTo>
                    <a:pt x="0" y="0"/>
                  </a:lnTo>
                  <a:cubicBezTo>
                    <a:pt x="2104" y="26248"/>
                    <a:pt x="3963" y="56656"/>
                    <a:pt x="4027" y="94549"/>
                  </a:cubicBezTo>
                  <a:cubicBezTo>
                    <a:pt x="44267" y="236414"/>
                    <a:pt x="12272" y="293089"/>
                    <a:pt x="45740" y="420046"/>
                  </a:cubicBezTo>
                  <a:cubicBezTo>
                    <a:pt x="90589" y="583297"/>
                    <a:pt x="144467" y="663488"/>
                    <a:pt x="187059" y="752198"/>
                  </a:cubicBezTo>
                  <a:cubicBezTo>
                    <a:pt x="238977" y="877719"/>
                    <a:pt x="220919" y="903144"/>
                    <a:pt x="234462" y="971163"/>
                  </a:cubicBezTo>
                  <a:lnTo>
                    <a:pt x="284499" y="1004352"/>
                  </a:lnTo>
                  <a:cubicBezTo>
                    <a:pt x="262756" y="1087515"/>
                    <a:pt x="272618" y="1085489"/>
                    <a:pt x="268934" y="1153744"/>
                  </a:cubicBezTo>
                  <a:cubicBezTo>
                    <a:pt x="301414" y="1226245"/>
                    <a:pt x="306806" y="1243371"/>
                    <a:pt x="325743" y="1298834"/>
                  </a:cubicBezTo>
                  <a:lnTo>
                    <a:pt x="292823" y="1532264"/>
                  </a:lnTo>
                  <a:lnTo>
                    <a:pt x="1248143" y="1536794"/>
                  </a:lnTo>
                  <a:lnTo>
                    <a:pt x="1248143" y="816303"/>
                  </a:lnTo>
                  <a:lnTo>
                    <a:pt x="1250048" y="816303"/>
                  </a:lnTo>
                  <a:cubicBezTo>
                    <a:pt x="1280289" y="862546"/>
                    <a:pt x="1332969" y="891312"/>
                    <a:pt x="1392366" y="891312"/>
                  </a:cubicBezTo>
                  <a:cubicBezTo>
                    <a:pt x="1491791" y="891312"/>
                    <a:pt x="1572390" y="810714"/>
                    <a:pt x="1572390" y="711292"/>
                  </a:cubicBezTo>
                  <a:cubicBezTo>
                    <a:pt x="1572390" y="611869"/>
                    <a:pt x="1491791" y="531272"/>
                    <a:pt x="1392366" y="531272"/>
                  </a:cubicBezTo>
                  <a:cubicBezTo>
                    <a:pt x="1332969" y="531272"/>
                    <a:pt x="1280289" y="560037"/>
                    <a:pt x="1250048" y="606280"/>
                  </a:cubicBezTo>
                  <a:lnTo>
                    <a:pt x="1248143" y="606280"/>
                  </a:lnTo>
                  <a:close/>
                </a:path>
              </a:pathLst>
            </a:custGeom>
            <a:solidFill>
              <a:schemeClr val="tx1">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 name="Freeform 5">
              <a:extLst>
                <a:ext uri="{FF2B5EF4-FFF2-40B4-BE49-F238E27FC236}">
                  <a16:creationId xmlns:a16="http://schemas.microsoft.com/office/drawing/2014/main" id="{20C93338-5254-65D0-02E3-6F685A31C6A6}"/>
                </a:ext>
              </a:extLst>
            </p:cNvPr>
            <p:cNvSpPr/>
            <p:nvPr/>
          </p:nvSpPr>
          <p:spPr>
            <a:xfrm flipH="1">
              <a:off x="6355848" y="564969"/>
              <a:ext cx="443429" cy="486436"/>
            </a:xfrm>
            <a:custGeom>
              <a:avLst/>
              <a:gdLst/>
              <a:ahLst/>
              <a:cxnLst/>
              <a:rect l="l" t="t" r="r" b="b"/>
              <a:pathLst>
                <a:path w="1699617" h="1864460">
                  <a:moveTo>
                    <a:pt x="376148" y="1079562"/>
                  </a:moveTo>
                  <a:lnTo>
                    <a:pt x="473212" y="1132806"/>
                  </a:lnTo>
                  <a:cubicBezTo>
                    <a:pt x="540933" y="1181790"/>
                    <a:pt x="518358" y="1303186"/>
                    <a:pt x="457411" y="1313834"/>
                  </a:cubicBezTo>
                  <a:cubicBezTo>
                    <a:pt x="477727" y="1229354"/>
                    <a:pt x="489015" y="1200247"/>
                    <a:pt x="376148" y="1079562"/>
                  </a:cubicBezTo>
                  <a:close/>
                  <a:moveTo>
                    <a:pt x="652259" y="0"/>
                  </a:moveTo>
                  <a:cubicBezTo>
                    <a:pt x="552836" y="0"/>
                    <a:pt x="472239" y="80599"/>
                    <a:pt x="472239" y="180023"/>
                  </a:cubicBezTo>
                  <a:cubicBezTo>
                    <a:pt x="472239" y="239421"/>
                    <a:pt x="501005" y="292100"/>
                    <a:pt x="547247" y="322341"/>
                  </a:cubicBezTo>
                  <a:lnTo>
                    <a:pt x="547247" y="322657"/>
                  </a:lnTo>
                  <a:lnTo>
                    <a:pt x="0" y="322657"/>
                  </a:lnTo>
                  <a:lnTo>
                    <a:pt x="0" y="843255"/>
                  </a:lnTo>
                  <a:lnTo>
                    <a:pt x="6954" y="843255"/>
                  </a:lnTo>
                  <a:lnTo>
                    <a:pt x="6926" y="839169"/>
                  </a:lnTo>
                  <a:cubicBezTo>
                    <a:pt x="30943" y="825654"/>
                    <a:pt x="56514" y="816890"/>
                    <a:pt x="82470" y="812665"/>
                  </a:cubicBezTo>
                  <a:cubicBezTo>
                    <a:pt x="101937" y="809497"/>
                    <a:pt x="121620" y="808881"/>
                    <a:pt x="141026" y="810730"/>
                  </a:cubicBezTo>
                  <a:cubicBezTo>
                    <a:pt x="199244" y="816274"/>
                    <a:pt x="254964" y="843991"/>
                    <a:pt x="294859" y="891459"/>
                  </a:cubicBezTo>
                  <a:cubicBezTo>
                    <a:pt x="365782" y="975847"/>
                    <a:pt x="366606" y="1098765"/>
                    <a:pt x="296819" y="1184095"/>
                  </a:cubicBezTo>
                  <a:cubicBezTo>
                    <a:pt x="227032" y="1269425"/>
                    <a:pt x="106396" y="1293008"/>
                    <a:pt x="9613" y="1240238"/>
                  </a:cubicBezTo>
                  <a:lnTo>
                    <a:pt x="9613" y="1240154"/>
                  </a:lnTo>
                  <a:lnTo>
                    <a:pt x="0" y="1240154"/>
                  </a:lnTo>
                  <a:lnTo>
                    <a:pt x="0" y="1859451"/>
                  </a:lnTo>
                  <a:lnTo>
                    <a:pt x="1056476" y="1864460"/>
                  </a:lnTo>
                  <a:lnTo>
                    <a:pt x="1021064" y="1732948"/>
                  </a:lnTo>
                  <a:cubicBezTo>
                    <a:pt x="1062668" y="1770381"/>
                    <a:pt x="1045582" y="1769478"/>
                    <a:pt x="1096215" y="1779224"/>
                  </a:cubicBezTo>
                  <a:lnTo>
                    <a:pt x="1387597" y="1775455"/>
                  </a:lnTo>
                  <a:cubicBezTo>
                    <a:pt x="1620023" y="1726544"/>
                    <a:pt x="1631232" y="1630779"/>
                    <a:pt x="1698873" y="1477511"/>
                  </a:cubicBezTo>
                  <a:cubicBezTo>
                    <a:pt x="1704015" y="1325249"/>
                    <a:pt x="1682068" y="1279474"/>
                    <a:pt x="1646578" y="1174066"/>
                  </a:cubicBezTo>
                  <a:lnTo>
                    <a:pt x="1541989" y="1112392"/>
                  </a:lnTo>
                  <a:cubicBezTo>
                    <a:pt x="1474833" y="972375"/>
                    <a:pt x="1362532" y="772726"/>
                    <a:pt x="1295376" y="743457"/>
                  </a:cubicBezTo>
                  <a:cubicBezTo>
                    <a:pt x="1296959" y="711836"/>
                    <a:pt x="1318859" y="678086"/>
                    <a:pt x="1300126" y="648594"/>
                  </a:cubicBezTo>
                  <a:cubicBezTo>
                    <a:pt x="1273821" y="619636"/>
                    <a:pt x="1265576" y="631142"/>
                    <a:pt x="1243787" y="619222"/>
                  </a:cubicBezTo>
                  <a:lnTo>
                    <a:pt x="1253521" y="570548"/>
                  </a:lnTo>
                  <a:cubicBezTo>
                    <a:pt x="1220884" y="541841"/>
                    <a:pt x="1240165" y="564247"/>
                    <a:pt x="1214300" y="524891"/>
                  </a:cubicBezTo>
                  <a:lnTo>
                    <a:pt x="1216699" y="409841"/>
                  </a:lnTo>
                  <a:cubicBezTo>
                    <a:pt x="1196257" y="384432"/>
                    <a:pt x="1191618" y="386709"/>
                    <a:pt x="1155374" y="333613"/>
                  </a:cubicBezTo>
                  <a:cubicBezTo>
                    <a:pt x="1154246" y="330251"/>
                    <a:pt x="1153164" y="326621"/>
                    <a:pt x="1152469" y="322657"/>
                  </a:cubicBezTo>
                  <a:lnTo>
                    <a:pt x="757271" y="322657"/>
                  </a:lnTo>
                  <a:lnTo>
                    <a:pt x="757271" y="322341"/>
                  </a:lnTo>
                  <a:cubicBezTo>
                    <a:pt x="803514" y="292100"/>
                    <a:pt x="832279" y="239421"/>
                    <a:pt x="832279" y="180023"/>
                  </a:cubicBezTo>
                  <a:cubicBezTo>
                    <a:pt x="832279" y="80599"/>
                    <a:pt x="751682" y="0"/>
                    <a:pt x="652259" y="0"/>
                  </a:cubicBezTo>
                  <a:close/>
                </a:path>
              </a:pathLst>
            </a:custGeom>
            <a:solidFill>
              <a:srgbClr val="5ECCF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 name="Freeform 7">
              <a:extLst>
                <a:ext uri="{FF2B5EF4-FFF2-40B4-BE49-F238E27FC236}">
                  <a16:creationId xmlns:a16="http://schemas.microsoft.com/office/drawing/2014/main" id="{C4EF9149-8BE4-945E-D78A-3A276614548B}"/>
                </a:ext>
              </a:extLst>
            </p:cNvPr>
            <p:cNvSpPr/>
            <p:nvPr/>
          </p:nvSpPr>
          <p:spPr>
            <a:xfrm flipH="1">
              <a:off x="6495229" y="131766"/>
              <a:ext cx="383579" cy="501377"/>
            </a:xfrm>
            <a:custGeom>
              <a:avLst/>
              <a:gdLst/>
              <a:ahLst/>
              <a:cxnLst/>
              <a:rect l="l" t="t" r="r" b="b"/>
              <a:pathLst>
                <a:path w="1470219" h="1921729">
                  <a:moveTo>
                    <a:pt x="317750" y="0"/>
                  </a:moveTo>
                  <a:lnTo>
                    <a:pt x="317750" y="519295"/>
                  </a:lnTo>
                  <a:cubicBezTo>
                    <a:pt x="287598" y="476035"/>
                    <a:pt x="236890" y="449670"/>
                    <a:pt x="180024" y="449670"/>
                  </a:cubicBezTo>
                  <a:cubicBezTo>
                    <a:pt x="80599" y="449670"/>
                    <a:pt x="0" y="530267"/>
                    <a:pt x="0" y="629690"/>
                  </a:cubicBezTo>
                  <a:cubicBezTo>
                    <a:pt x="0" y="729112"/>
                    <a:pt x="80599" y="809710"/>
                    <a:pt x="180024" y="809710"/>
                  </a:cubicBezTo>
                  <a:cubicBezTo>
                    <a:pt x="236890" y="809710"/>
                    <a:pt x="287598" y="783344"/>
                    <a:pt x="317750" y="740084"/>
                  </a:cubicBezTo>
                  <a:lnTo>
                    <a:pt x="317750" y="1366266"/>
                  </a:lnTo>
                  <a:cubicBezTo>
                    <a:pt x="334104" y="1364723"/>
                    <a:pt x="350498" y="1361676"/>
                    <a:pt x="369339" y="1360802"/>
                  </a:cubicBezTo>
                  <a:cubicBezTo>
                    <a:pt x="402266" y="1377733"/>
                    <a:pt x="435193" y="1387415"/>
                    <a:pt x="467827" y="1410291"/>
                  </a:cubicBezTo>
                  <a:lnTo>
                    <a:pt x="455870" y="1410142"/>
                  </a:lnTo>
                  <a:lnTo>
                    <a:pt x="317750" y="1534494"/>
                  </a:lnTo>
                  <a:lnTo>
                    <a:pt x="317750" y="1615990"/>
                  </a:lnTo>
                  <a:cubicBezTo>
                    <a:pt x="386499" y="1670478"/>
                    <a:pt x="389428" y="1688371"/>
                    <a:pt x="408089" y="1738922"/>
                  </a:cubicBezTo>
                  <a:cubicBezTo>
                    <a:pt x="379727" y="1707581"/>
                    <a:pt x="349150" y="1673825"/>
                    <a:pt x="317750" y="1638805"/>
                  </a:cubicBezTo>
                  <a:lnTo>
                    <a:pt x="317750" y="1921729"/>
                  </a:lnTo>
                  <a:lnTo>
                    <a:pt x="755913" y="1921729"/>
                  </a:lnTo>
                  <a:cubicBezTo>
                    <a:pt x="706403" y="1827798"/>
                    <a:pt x="729495" y="1711808"/>
                    <a:pt x="811417" y="1642956"/>
                  </a:cubicBezTo>
                  <a:cubicBezTo>
                    <a:pt x="895805" y="1572033"/>
                    <a:pt x="1018723" y="1571209"/>
                    <a:pt x="1104053" y="1640996"/>
                  </a:cubicBezTo>
                  <a:cubicBezTo>
                    <a:pt x="1187635" y="1709353"/>
                    <a:pt x="1211974" y="1826497"/>
                    <a:pt x="1162370" y="1921729"/>
                  </a:cubicBezTo>
                  <a:lnTo>
                    <a:pt x="1470219" y="1921729"/>
                  </a:lnTo>
                  <a:cubicBezTo>
                    <a:pt x="1451557" y="1854186"/>
                    <a:pt x="1443779" y="1713479"/>
                    <a:pt x="1383490" y="1654709"/>
                  </a:cubicBezTo>
                  <a:cubicBezTo>
                    <a:pt x="1345256" y="1600370"/>
                    <a:pt x="1270906" y="1605665"/>
                    <a:pt x="1214613" y="1581143"/>
                  </a:cubicBezTo>
                  <a:cubicBezTo>
                    <a:pt x="1023979" y="1516260"/>
                    <a:pt x="855919" y="1498231"/>
                    <a:pt x="667541" y="1420569"/>
                  </a:cubicBezTo>
                  <a:cubicBezTo>
                    <a:pt x="641002" y="1406060"/>
                    <a:pt x="628007" y="1359605"/>
                    <a:pt x="596953" y="1264165"/>
                  </a:cubicBezTo>
                  <a:lnTo>
                    <a:pt x="605982" y="1483707"/>
                  </a:lnTo>
                  <a:cubicBezTo>
                    <a:pt x="633003" y="1532193"/>
                    <a:pt x="647443" y="1570873"/>
                    <a:pt x="655559" y="1604936"/>
                  </a:cubicBezTo>
                  <a:lnTo>
                    <a:pt x="669187" y="1618813"/>
                  </a:lnTo>
                  <a:lnTo>
                    <a:pt x="658716" y="1618119"/>
                  </a:lnTo>
                  <a:cubicBezTo>
                    <a:pt x="671015" y="1675268"/>
                    <a:pt x="667528" y="1720297"/>
                    <a:pt x="683108" y="1780186"/>
                  </a:cubicBezTo>
                  <a:lnTo>
                    <a:pt x="591592" y="1613666"/>
                  </a:lnTo>
                  <a:lnTo>
                    <a:pt x="658716" y="1618119"/>
                  </a:lnTo>
                  <a:cubicBezTo>
                    <a:pt x="657988" y="1613751"/>
                    <a:pt x="656981" y="1609350"/>
                    <a:pt x="655559" y="1604936"/>
                  </a:cubicBezTo>
                  <a:cubicBezTo>
                    <a:pt x="595208" y="1543644"/>
                    <a:pt x="572037" y="1416889"/>
                    <a:pt x="482935" y="1410479"/>
                  </a:cubicBezTo>
                  <a:cubicBezTo>
                    <a:pt x="535122" y="1370544"/>
                    <a:pt x="588839" y="1317812"/>
                    <a:pt x="588628" y="1233771"/>
                  </a:cubicBezTo>
                  <a:cubicBezTo>
                    <a:pt x="593535" y="1201617"/>
                    <a:pt x="591670" y="1173724"/>
                    <a:pt x="603348" y="1137311"/>
                  </a:cubicBezTo>
                  <a:cubicBezTo>
                    <a:pt x="681305" y="1043677"/>
                    <a:pt x="723143" y="969209"/>
                    <a:pt x="728865" y="818070"/>
                  </a:cubicBezTo>
                  <a:cubicBezTo>
                    <a:pt x="757787" y="830627"/>
                    <a:pt x="777680" y="847444"/>
                    <a:pt x="802088" y="759902"/>
                  </a:cubicBezTo>
                  <a:cubicBezTo>
                    <a:pt x="810208" y="713002"/>
                    <a:pt x="879277" y="465908"/>
                    <a:pt x="776787" y="510588"/>
                  </a:cubicBezTo>
                  <a:cubicBezTo>
                    <a:pt x="737961" y="316337"/>
                    <a:pt x="730052" y="30689"/>
                    <a:pt x="317750" y="0"/>
                  </a:cubicBezTo>
                  <a:close/>
                </a:path>
              </a:pathLst>
            </a:cu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Oval 21">
              <a:extLst>
                <a:ext uri="{FF2B5EF4-FFF2-40B4-BE49-F238E27FC236}">
                  <a16:creationId xmlns:a16="http://schemas.microsoft.com/office/drawing/2014/main" id="{9F2399AB-C4D4-ACC8-1ECE-3D96422161B0}"/>
                </a:ext>
              </a:extLst>
            </p:cNvPr>
            <p:cNvSpPr/>
            <p:nvPr/>
          </p:nvSpPr>
          <p:spPr>
            <a:xfrm>
              <a:off x="6807096" y="132558"/>
              <a:ext cx="326843" cy="586010"/>
            </a:xfrm>
            <a:custGeom>
              <a:avLst/>
              <a:gdLst/>
              <a:ahLst/>
              <a:cxnLst/>
              <a:rect l="l" t="t" r="r" b="b"/>
              <a:pathLst>
                <a:path w="1252757" h="2246116">
                  <a:moveTo>
                    <a:pt x="0" y="1537931"/>
                  </a:moveTo>
                  <a:lnTo>
                    <a:pt x="48955" y="1582006"/>
                  </a:lnTo>
                  <a:cubicBezTo>
                    <a:pt x="29607" y="1596227"/>
                    <a:pt x="13459" y="1608472"/>
                    <a:pt x="0" y="1619427"/>
                  </a:cubicBezTo>
                  <a:close/>
                  <a:moveTo>
                    <a:pt x="378777" y="1138883"/>
                  </a:moveTo>
                  <a:cubicBezTo>
                    <a:pt x="411277" y="1129216"/>
                    <a:pt x="503171" y="1342067"/>
                    <a:pt x="652602" y="1380835"/>
                  </a:cubicBezTo>
                  <a:cubicBezTo>
                    <a:pt x="847829" y="1434107"/>
                    <a:pt x="1074660" y="1515068"/>
                    <a:pt x="1177337" y="1610936"/>
                  </a:cubicBezTo>
                  <a:cubicBezTo>
                    <a:pt x="1265071" y="1783698"/>
                    <a:pt x="1255683" y="1823052"/>
                    <a:pt x="1248143" y="1925166"/>
                  </a:cubicBezTo>
                  <a:lnTo>
                    <a:pt x="682623" y="1925166"/>
                  </a:lnTo>
                  <a:cubicBezTo>
                    <a:pt x="727970" y="1955371"/>
                    <a:pt x="756000" y="2007459"/>
                    <a:pt x="756000" y="2066093"/>
                  </a:cubicBezTo>
                  <a:cubicBezTo>
                    <a:pt x="756000" y="2165517"/>
                    <a:pt x="675403" y="2246116"/>
                    <a:pt x="575980" y="2246116"/>
                  </a:cubicBezTo>
                  <a:cubicBezTo>
                    <a:pt x="476558" y="2246116"/>
                    <a:pt x="395960" y="2165517"/>
                    <a:pt x="395960" y="2066093"/>
                  </a:cubicBezTo>
                  <a:cubicBezTo>
                    <a:pt x="395960" y="2007459"/>
                    <a:pt x="423991" y="1955371"/>
                    <a:pt x="469338" y="1925166"/>
                  </a:cubicBezTo>
                  <a:lnTo>
                    <a:pt x="0" y="1925166"/>
                  </a:lnTo>
                  <a:lnTo>
                    <a:pt x="0" y="1642242"/>
                  </a:lnTo>
                  <a:cubicBezTo>
                    <a:pt x="181585" y="1440372"/>
                    <a:pt x="392125" y="1197753"/>
                    <a:pt x="373070" y="1143900"/>
                  </a:cubicBezTo>
                  <a:cubicBezTo>
                    <a:pt x="374708" y="1141161"/>
                    <a:pt x="376611" y="1139527"/>
                    <a:pt x="378777" y="1138883"/>
                  </a:cubicBezTo>
                  <a:close/>
                  <a:moveTo>
                    <a:pt x="60149" y="0"/>
                  </a:moveTo>
                  <a:cubicBezTo>
                    <a:pt x="424660" y="15130"/>
                    <a:pt x="592784" y="258144"/>
                    <a:pt x="528403" y="582088"/>
                  </a:cubicBezTo>
                  <a:cubicBezTo>
                    <a:pt x="564457" y="581792"/>
                    <a:pt x="595997" y="564458"/>
                    <a:pt x="593677" y="642963"/>
                  </a:cubicBezTo>
                  <a:cubicBezTo>
                    <a:pt x="586216" y="751211"/>
                    <a:pt x="524577" y="902053"/>
                    <a:pt x="487771" y="897424"/>
                  </a:cubicBezTo>
                  <a:cubicBezTo>
                    <a:pt x="464712" y="892973"/>
                    <a:pt x="450682" y="871482"/>
                    <a:pt x="432137" y="858512"/>
                  </a:cubicBezTo>
                  <a:cubicBezTo>
                    <a:pt x="401632" y="940744"/>
                    <a:pt x="393700" y="1031495"/>
                    <a:pt x="340621" y="1105208"/>
                  </a:cubicBezTo>
                  <a:cubicBezTo>
                    <a:pt x="299535" y="1169456"/>
                    <a:pt x="256191" y="1203886"/>
                    <a:pt x="206076" y="1253225"/>
                  </a:cubicBezTo>
                  <a:cubicBezTo>
                    <a:pt x="96325" y="1366844"/>
                    <a:pt x="48367" y="1374569"/>
                    <a:pt x="0" y="1369703"/>
                  </a:cubicBezTo>
                  <a:lnTo>
                    <a:pt x="0" y="835934"/>
                  </a:lnTo>
                  <a:cubicBezTo>
                    <a:pt x="94059" y="885724"/>
                    <a:pt x="210348" y="862698"/>
                    <a:pt x="279327" y="780625"/>
                  </a:cubicBezTo>
                  <a:cubicBezTo>
                    <a:pt x="350250" y="696237"/>
                    <a:pt x="351074" y="573319"/>
                    <a:pt x="281287" y="487989"/>
                  </a:cubicBezTo>
                  <a:cubicBezTo>
                    <a:pt x="212806" y="404257"/>
                    <a:pt x="95363" y="379981"/>
                    <a:pt x="0" y="429858"/>
                  </a:cubicBezTo>
                  <a:lnTo>
                    <a:pt x="0" y="3437"/>
                  </a:lnTo>
                  <a:close/>
                </a:path>
              </a:pathLst>
            </a:custGeom>
            <a:solidFill>
              <a:srgbClr val="7F7F7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13" name="Group 12">
            <a:extLst>
              <a:ext uri="{FF2B5EF4-FFF2-40B4-BE49-F238E27FC236}">
                <a16:creationId xmlns:a16="http://schemas.microsoft.com/office/drawing/2014/main" id="{E848E417-8580-25D5-52D6-BC612B075D23}"/>
              </a:ext>
            </a:extLst>
          </p:cNvPr>
          <p:cNvGrpSpPr>
            <a:grpSpLocks/>
          </p:cNvGrpSpPr>
          <p:nvPr userDrawn="1"/>
        </p:nvGrpSpPr>
        <p:grpSpPr bwMode="auto">
          <a:xfrm>
            <a:off x="0" y="8688273"/>
            <a:ext cx="2120900" cy="2003540"/>
            <a:chOff x="0" y="12289"/>
            <a:chExt cx="3550" cy="3551"/>
          </a:xfrm>
        </p:grpSpPr>
        <p:sp>
          <p:nvSpPr>
            <p:cNvPr id="14" name="Freeform 9">
              <a:extLst>
                <a:ext uri="{FF2B5EF4-FFF2-40B4-BE49-F238E27FC236}">
                  <a16:creationId xmlns:a16="http://schemas.microsoft.com/office/drawing/2014/main" id="{3E21FB83-964F-A184-39FF-02C1E18C5D46}"/>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2">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sp>
          <p:nvSpPr>
            <p:cNvPr id="15" name="Freeform 10">
              <a:extLst>
                <a:ext uri="{FF2B5EF4-FFF2-40B4-BE49-F238E27FC236}">
                  <a16:creationId xmlns:a16="http://schemas.microsoft.com/office/drawing/2014/main" id="{7442C282-CBB1-7C6D-9765-5CB9B130AEF8}"/>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accent3">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sp>
          <p:nvSpPr>
            <p:cNvPr id="16" name="Freeform 11">
              <a:extLst>
                <a:ext uri="{FF2B5EF4-FFF2-40B4-BE49-F238E27FC236}">
                  <a16:creationId xmlns:a16="http://schemas.microsoft.com/office/drawing/2014/main" id="{7D7F4373-2F3E-FA8C-6D3D-35CE31D37C7B}"/>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sz="1116"/>
            </a:p>
          </p:txBody>
        </p:sp>
      </p:grpSp>
      <p:sp>
        <p:nvSpPr>
          <p:cNvPr id="23" name="Title 1">
            <a:extLst>
              <a:ext uri="{FF2B5EF4-FFF2-40B4-BE49-F238E27FC236}">
                <a16:creationId xmlns:a16="http://schemas.microsoft.com/office/drawing/2014/main" id="{09C7E5C1-A7EF-AD17-FF5E-CE48FC9F7B9B}"/>
              </a:ext>
              <a:ext uri="{C183D7F6-B498-43B3-948B-1728B52AA6E4}">
                <adec:decorative xmlns:adec="http://schemas.microsoft.com/office/drawing/2017/decorative" val="1"/>
              </a:ext>
            </a:extLst>
          </p:cNvPr>
          <p:cNvSpPr txBox="1">
            <a:spLocks/>
          </p:cNvSpPr>
          <p:nvPr userDrawn="1"/>
        </p:nvSpPr>
        <p:spPr>
          <a:xfrm>
            <a:off x="2589793" y="9996662"/>
            <a:ext cx="1003994" cy="277997"/>
          </a:xfrm>
          <a:prstGeom prst="rect">
            <a:avLst/>
          </a:prstGeom>
          <a:ln>
            <a:noFill/>
          </a:ln>
        </p:spPr>
        <p:txBody>
          <a:bodyPr vert="horz" lIns="0" tIns="0" rIns="0" bIns="0" rtlCol="0" anchor="b" anchorCtr="0">
            <a:normAutofit fontScale="85000" lnSpcReduction="10000"/>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rgbClr val="5ECCF3"/>
              </a:buClr>
              <a:buSzPct val="125000"/>
              <a:buFont typeface="Amasis MT Pro Black" panose="02040A04050005020304" pitchFamily="18" charset="0"/>
              <a:buChar char="◆"/>
            </a:pPr>
            <a:r>
              <a:rPr lang="en-US" altLang="zh-TW" sz="1800" b="1" i="0" u="none" kern="1200" spc="31" baseline="0">
                <a:solidFill>
                  <a:schemeClr val="bg1"/>
                </a:solidFill>
                <a:uFill>
                  <a:solidFill>
                    <a:schemeClr val="accent3"/>
                  </a:solidFill>
                </a:uFill>
                <a:latin typeface="+mj-lt"/>
                <a:ea typeface="+mj-ea"/>
                <a:cs typeface="+mj-cs"/>
              </a:rPr>
              <a:t>Enquiry</a:t>
            </a:r>
            <a:endParaRPr lang="en-US" sz="1800" b="1" i="0" u="none" kern="1200" spc="31" baseline="0">
              <a:solidFill>
                <a:schemeClr val="bg1"/>
              </a:solidFill>
              <a:uFill>
                <a:solidFill>
                  <a:schemeClr val="accent3"/>
                </a:solidFill>
              </a:uFill>
              <a:latin typeface="+mj-lt"/>
              <a:ea typeface="+mj-ea"/>
              <a:cs typeface="+mj-cs"/>
            </a:endParaRPr>
          </a:p>
        </p:txBody>
      </p:sp>
      <p:pic>
        <p:nvPicPr>
          <p:cNvPr id="24" name="Graphic 23">
            <a:extLst>
              <a:ext uri="{FF2B5EF4-FFF2-40B4-BE49-F238E27FC236}">
                <a16:creationId xmlns:a16="http://schemas.microsoft.com/office/drawing/2014/main" id="{7E3CEAC9-ECD2-808B-B6C5-23774800588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755797" y="10081226"/>
            <a:ext cx="193661" cy="193661"/>
          </a:xfrm>
          <a:prstGeom prst="rect">
            <a:avLst/>
          </a:prstGeom>
        </p:spPr>
      </p:pic>
      <p:pic>
        <p:nvPicPr>
          <p:cNvPr id="25" name="Graphic 24">
            <a:extLst>
              <a:ext uri="{FF2B5EF4-FFF2-40B4-BE49-F238E27FC236}">
                <a16:creationId xmlns:a16="http://schemas.microsoft.com/office/drawing/2014/main" id="{30258686-2D21-D5A3-EF2A-96A13934D1D0}"/>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939754" y="10081453"/>
            <a:ext cx="257608" cy="193206"/>
          </a:xfrm>
          <a:prstGeom prst="rect">
            <a:avLst/>
          </a:prstGeom>
        </p:spPr>
      </p:pic>
      <p:sp>
        <p:nvSpPr>
          <p:cNvPr id="26" name="Title 1">
            <a:extLst>
              <a:ext uri="{FF2B5EF4-FFF2-40B4-BE49-F238E27FC236}">
                <a16:creationId xmlns:a16="http://schemas.microsoft.com/office/drawing/2014/main" id="{7B6DC611-D193-E986-FFDE-5E5E51A2D934}"/>
              </a:ext>
              <a:ext uri="{C183D7F6-B498-43B3-948B-1728B52AA6E4}">
                <adec:decorative xmlns:adec="http://schemas.microsoft.com/office/drawing/2017/decorative" val="1"/>
              </a:ext>
            </a:extLst>
          </p:cNvPr>
          <p:cNvSpPr txBox="1">
            <a:spLocks/>
          </p:cNvSpPr>
          <p:nvPr userDrawn="1"/>
        </p:nvSpPr>
        <p:spPr>
          <a:xfrm>
            <a:off x="4016472" y="9951028"/>
            <a:ext cx="845456"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a:solidFill>
                  <a:schemeClr val="bg1"/>
                </a:solidFill>
                <a:uFill>
                  <a:solidFill>
                    <a:schemeClr val="accent3"/>
                  </a:solidFill>
                </a:uFill>
                <a:latin typeface="+mn-lt"/>
                <a:ea typeface="+mj-ea"/>
                <a:cs typeface="+mj-cs"/>
              </a:rPr>
              <a:t>3940 0101</a:t>
            </a:r>
            <a:endParaRPr lang="en-US" sz="1200" b="0" i="0" u="none" kern="1200" spc="31" baseline="0">
              <a:solidFill>
                <a:schemeClr val="bg1"/>
              </a:solidFill>
              <a:uFill>
                <a:solidFill>
                  <a:schemeClr val="accent3"/>
                </a:solidFill>
              </a:uFill>
              <a:latin typeface="+mn-lt"/>
              <a:ea typeface="+mj-ea"/>
              <a:cs typeface="+mj-cs"/>
            </a:endParaRPr>
          </a:p>
        </p:txBody>
      </p:sp>
      <p:sp>
        <p:nvSpPr>
          <p:cNvPr id="27" name="Title 1">
            <a:extLst>
              <a:ext uri="{FF2B5EF4-FFF2-40B4-BE49-F238E27FC236}">
                <a16:creationId xmlns:a16="http://schemas.microsoft.com/office/drawing/2014/main" id="{E7D7979F-1E7B-5516-A2DF-CEDD25D84256}"/>
              </a:ext>
              <a:ext uri="{C183D7F6-B498-43B3-948B-1728B52AA6E4}">
                <adec:decorative xmlns:adec="http://schemas.microsoft.com/office/drawing/2017/decorative" val="1"/>
              </a:ext>
            </a:extLst>
          </p:cNvPr>
          <p:cNvSpPr txBox="1">
            <a:spLocks/>
          </p:cNvSpPr>
          <p:nvPr userDrawn="1"/>
        </p:nvSpPr>
        <p:spPr>
          <a:xfrm>
            <a:off x="5310640" y="9950336"/>
            <a:ext cx="1816421" cy="316178"/>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defTabSz="566987" rtl="0" eaLnBrk="1" latinLnBrk="0" hangingPunct="1">
              <a:lnSpc>
                <a:spcPct val="90000"/>
              </a:lnSpc>
              <a:spcBef>
                <a:spcPct val="0"/>
              </a:spcBef>
              <a:buClr>
                <a:schemeClr val="accent3"/>
              </a:buClr>
              <a:buSzPct val="125000"/>
              <a:buFont typeface="Amasis MT Pro Black" panose="02040A04050005020304" pitchFamily="18" charset="0"/>
              <a:buNone/>
            </a:pPr>
            <a:r>
              <a:rPr lang="en-HK" sz="1200" b="0" i="0" u="none" kern="1200" spc="31" baseline="0">
                <a:solidFill>
                  <a:schemeClr val="bg1"/>
                </a:solidFill>
                <a:uFill>
                  <a:solidFill>
                    <a:schemeClr val="accent3"/>
                  </a:solidFill>
                </a:uFill>
                <a:latin typeface="+mn-lt"/>
                <a:ea typeface="+mj-ea"/>
                <a:cs typeface="+mj-cs"/>
              </a:rPr>
              <a:t>programme@hkage.org.hk</a:t>
            </a:r>
            <a:endParaRPr lang="en-US" sz="1200" b="0" i="0" u="none" kern="1200" spc="31" baseline="0">
              <a:solidFill>
                <a:schemeClr val="bg1"/>
              </a:solidFill>
              <a:uFill>
                <a:solidFill>
                  <a:schemeClr val="accent3"/>
                </a:solidFill>
              </a:uFill>
              <a:latin typeface="+mn-lt"/>
              <a:ea typeface="+mj-ea"/>
              <a:cs typeface="+mj-cs"/>
            </a:endParaRPr>
          </a:p>
        </p:txBody>
      </p:sp>
      <p:sp>
        <p:nvSpPr>
          <p:cNvPr id="28" name="TextBox 27">
            <a:extLst>
              <a:ext uri="{FF2B5EF4-FFF2-40B4-BE49-F238E27FC236}">
                <a16:creationId xmlns:a16="http://schemas.microsoft.com/office/drawing/2014/main" id="{71B4D486-06FD-45BC-CE68-EA500220BB32}"/>
              </a:ext>
            </a:extLst>
          </p:cNvPr>
          <p:cNvSpPr txBox="1"/>
          <p:nvPr userDrawn="1"/>
        </p:nvSpPr>
        <p:spPr>
          <a:xfrm>
            <a:off x="4234950" y="442525"/>
            <a:ext cx="2468546" cy="369332"/>
          </a:xfrm>
          <a:prstGeom prst="rect">
            <a:avLst/>
          </a:prstGeom>
          <a:noFill/>
        </p:spPr>
        <p:txBody>
          <a:bodyPr wrap="square">
            <a:spAutoFit/>
          </a:bodyPr>
          <a:lstStyle/>
          <a:p>
            <a:pPr algn="ctr"/>
            <a:r>
              <a:rPr lang="en-US" altLang="zh-TW">
                <a:ln w="0"/>
                <a:solidFill>
                  <a:schemeClr val="accent1"/>
                </a:solidFill>
                <a:effectLst>
                  <a:outerShdw blurRad="38100" dist="38100" dir="2700000" algn="tl">
                    <a:srgbClr val="000000">
                      <a:alpha val="43137"/>
                    </a:srgbClr>
                  </a:outerShdw>
                </a:effectLst>
              </a:rPr>
              <a:t>Holistic Talk Series</a:t>
            </a:r>
          </a:p>
        </p:txBody>
      </p:sp>
    </p:spTree>
    <p:extLst>
      <p:ext uri="{BB962C8B-B14F-4D97-AF65-F5344CB8AC3E}">
        <p14:creationId xmlns:p14="http://schemas.microsoft.com/office/powerpoint/2010/main" val="35072727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DD3CA6-F206-4196-8E8C-E7AEABB53414}"/>
              </a:ext>
            </a:extLst>
          </p:cNvPr>
          <p:cNvSpPr/>
          <p:nvPr userDrawn="1"/>
        </p:nvSpPr>
        <p:spPr>
          <a:xfrm>
            <a:off x="0" y="0"/>
            <a:ext cx="7559675" cy="120038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334440" y="2846200"/>
            <a:ext cx="6903485"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334441" y="1410754"/>
            <a:ext cx="6903486" cy="1225078"/>
          </a:xfrm>
          <a:prstGeom prst="rect">
            <a:avLst/>
          </a:prstGeom>
        </p:spPr>
        <p:txBody>
          <a:bodyPr vert="horz" lIns="91440" tIns="45720" rIns="91440" bIns="45720" rtlCol="0" anchor="ctr">
            <a:normAutofit/>
          </a:bodyPr>
          <a:lstStyle/>
          <a:p>
            <a:r>
              <a:rPr lang="en-US"/>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1855270" y="9872110"/>
            <a:ext cx="814240" cy="386095"/>
          </a:xfrm>
          <a:prstGeom prst="rect">
            <a:avLst/>
          </a:prstGeom>
        </p:spPr>
        <p:txBody>
          <a:bodyPr vert="horz" lIns="0" tIns="0" rIns="0" bIns="0" rtlCol="0" anchor="t" anchorCtr="0"/>
          <a:lstStyle>
            <a:lvl1pPr algn="l">
              <a:defRPr sz="682" b="0" i="0">
                <a:solidFill>
                  <a:schemeClr val="bg1"/>
                </a:solidFill>
                <a:latin typeface="+mn-lt"/>
              </a:defRPr>
            </a:lvl1pPr>
          </a:lstStyle>
          <a:p>
            <a:fld id="{6FCA8E82-58CD-E045-8B98-B7A85B79B752}" type="datetime4">
              <a:rPr lang="en-US" smtClean="0"/>
              <a:pPr/>
              <a:t>February 5, 2026</a:t>
            </a:fld>
            <a:endParaRPr lang="en-US">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926848" y="9872110"/>
            <a:ext cx="928423" cy="386095"/>
          </a:xfrm>
          <a:prstGeom prst="rect">
            <a:avLst/>
          </a:prstGeom>
        </p:spPr>
        <p:txBody>
          <a:bodyPr vert="horz" lIns="0" tIns="0" rIns="0" bIns="0" rtlCol="0" anchor="t" anchorCtr="0"/>
          <a:lstStyle>
            <a:lvl1pPr algn="l">
              <a:defRPr sz="682" b="0" i="0">
                <a:solidFill>
                  <a:schemeClr val="bg1"/>
                </a:solidFill>
                <a:latin typeface="+mj-lt"/>
              </a:defRPr>
            </a:lvl1pPr>
          </a:lstStyle>
          <a:p>
            <a:r>
              <a:rPr lang="en-US"/>
              <a:t>Annual Review</a:t>
            </a:r>
            <a:endParaRPr lang="en-US" b="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602412" y="9872110"/>
            <a:ext cx="324436" cy="386095"/>
          </a:xfrm>
          <a:prstGeom prst="rect">
            <a:avLst/>
          </a:prstGeom>
        </p:spPr>
        <p:txBody>
          <a:bodyPr vert="horz" lIns="0" tIns="0" rIns="0" bIns="0" rtlCol="0" anchor="t" anchorCtr="0"/>
          <a:lstStyle>
            <a:lvl1pPr algn="l">
              <a:defRPr sz="682" b="0" i="0">
                <a:solidFill>
                  <a:schemeClr val="bg1"/>
                </a:solidFill>
                <a:latin typeface="+mn-lt"/>
              </a:defRPr>
            </a:lvl1pPr>
          </a:lstStyle>
          <a:p>
            <a:fld id="{294A09A9-5501-47C1-A89A-A340965A2BE2}" type="slidenum">
              <a:rPr lang="en-US" smtClean="0"/>
              <a:pPr/>
              <a:t>‹#›</a:t>
            </a:fld>
            <a:endParaRPr lang="en-US">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95" r:id="rId1"/>
    <p:sldLayoutId id="2147483694" r:id="rId2"/>
    <p:sldLayoutId id="2147483700" r:id="rId3"/>
  </p:sldLayoutIdLst>
  <p:hf hdr="0"/>
  <p:txStyles>
    <p:titleStyle>
      <a:lvl1pPr algn="l" defTabSz="566987" rtl="0" eaLnBrk="1" latinLnBrk="0" hangingPunct="1">
        <a:lnSpc>
          <a:spcPct val="90000"/>
        </a:lnSpc>
        <a:spcBef>
          <a:spcPct val="0"/>
        </a:spcBef>
        <a:buNone/>
        <a:defRPr sz="2728" b="1" i="0" kern="1200" spc="62"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p:bodyStyle>
    <p:otherStyle>
      <a:defPPr>
        <a:defRPr lang="en-US"/>
      </a:defPPr>
      <a:lvl1pPr marL="0" algn="l" defTabSz="566987" rtl="0" eaLnBrk="1" latinLnBrk="0" hangingPunct="1">
        <a:defRPr sz="1116" kern="1200">
          <a:solidFill>
            <a:schemeClr val="tx1"/>
          </a:solidFill>
          <a:latin typeface="+mn-lt"/>
          <a:ea typeface="+mn-ea"/>
          <a:cs typeface="+mn-cs"/>
        </a:defRPr>
      </a:lvl1pPr>
      <a:lvl2pPr marL="283494" algn="l" defTabSz="566987" rtl="0" eaLnBrk="1" latinLnBrk="0" hangingPunct="1">
        <a:defRPr sz="1116" kern="1200">
          <a:solidFill>
            <a:schemeClr val="tx1"/>
          </a:solidFill>
          <a:latin typeface="+mn-lt"/>
          <a:ea typeface="+mn-ea"/>
          <a:cs typeface="+mn-cs"/>
        </a:defRPr>
      </a:lvl2pPr>
      <a:lvl3pPr marL="566987" algn="l" defTabSz="566987" rtl="0" eaLnBrk="1" latinLnBrk="0" hangingPunct="1">
        <a:defRPr sz="1116" kern="1200">
          <a:solidFill>
            <a:schemeClr val="tx1"/>
          </a:solidFill>
          <a:latin typeface="+mn-lt"/>
          <a:ea typeface="+mn-ea"/>
          <a:cs typeface="+mn-cs"/>
        </a:defRPr>
      </a:lvl3pPr>
      <a:lvl4pPr marL="850480" algn="l" defTabSz="566987" rtl="0" eaLnBrk="1" latinLnBrk="0" hangingPunct="1">
        <a:defRPr sz="1116" kern="1200">
          <a:solidFill>
            <a:schemeClr val="tx1"/>
          </a:solidFill>
          <a:latin typeface="+mn-lt"/>
          <a:ea typeface="+mn-ea"/>
          <a:cs typeface="+mn-cs"/>
        </a:defRPr>
      </a:lvl4pPr>
      <a:lvl5pPr marL="1133974" algn="l" defTabSz="566987" rtl="0" eaLnBrk="1" latinLnBrk="0" hangingPunct="1">
        <a:defRPr sz="1116" kern="1200">
          <a:solidFill>
            <a:schemeClr val="tx1"/>
          </a:solidFill>
          <a:latin typeface="+mn-lt"/>
          <a:ea typeface="+mn-ea"/>
          <a:cs typeface="+mn-cs"/>
        </a:defRPr>
      </a:lvl5pPr>
      <a:lvl6pPr marL="1417467" algn="l" defTabSz="566987" rtl="0" eaLnBrk="1" latinLnBrk="0" hangingPunct="1">
        <a:defRPr sz="1116" kern="1200">
          <a:solidFill>
            <a:schemeClr val="tx1"/>
          </a:solidFill>
          <a:latin typeface="+mn-lt"/>
          <a:ea typeface="+mn-ea"/>
          <a:cs typeface="+mn-cs"/>
        </a:defRPr>
      </a:lvl6pPr>
      <a:lvl7pPr marL="1700961" algn="l" defTabSz="566987" rtl="0" eaLnBrk="1" latinLnBrk="0" hangingPunct="1">
        <a:defRPr sz="1116" kern="1200">
          <a:solidFill>
            <a:schemeClr val="tx1"/>
          </a:solidFill>
          <a:latin typeface="+mn-lt"/>
          <a:ea typeface="+mn-ea"/>
          <a:cs typeface="+mn-cs"/>
        </a:defRPr>
      </a:lvl7pPr>
      <a:lvl8pPr marL="1984455" algn="l" defTabSz="566987" rtl="0" eaLnBrk="1" latinLnBrk="0" hangingPunct="1">
        <a:defRPr sz="1116" kern="1200">
          <a:solidFill>
            <a:schemeClr val="tx1"/>
          </a:solidFill>
          <a:latin typeface="+mn-lt"/>
          <a:ea typeface="+mn-ea"/>
          <a:cs typeface="+mn-cs"/>
        </a:defRPr>
      </a:lvl8pPr>
      <a:lvl9pPr marL="2267948" algn="l" defTabSz="566987" rtl="0" eaLnBrk="1" latinLnBrk="0" hangingPunct="1">
        <a:defRPr sz="111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p15:clr>
            <a:srgbClr val="A4A3A4"/>
          </p15:clr>
        </p15:guide>
        <p15:guide id="2" pos="2381">
          <p15:clr>
            <a:srgbClr val="A4A3A4"/>
          </p15:clr>
        </p15:guide>
        <p15:guide id="3" pos="149">
          <p15:clr>
            <a:srgbClr val="547EBF"/>
          </p15:clr>
        </p15:guide>
        <p15:guide id="4" orient="horz" pos="374">
          <p15:clr>
            <a:srgbClr val="547EBF"/>
          </p15:clr>
        </p15:guide>
        <p15:guide id="5" pos="4613">
          <p15:clr>
            <a:srgbClr val="547EBF"/>
          </p15:clr>
        </p15:guide>
        <p15:guide id="6" orient="horz" pos="6361">
          <p15:clr>
            <a:srgbClr val="547EBF"/>
          </p15:clr>
        </p15:guide>
        <p15:guide id="7" pos="372">
          <p15:clr>
            <a:srgbClr val="547EBF"/>
          </p15:clr>
        </p15:guide>
        <p15:guide id="8" pos="2307">
          <p15:clr>
            <a:srgbClr val="547EBF"/>
          </p15:clr>
        </p15:guide>
        <p15:guide id="9" pos="1310">
          <p15:clr>
            <a:srgbClr val="547EBF"/>
          </p15:clr>
        </p15:guide>
        <p15:guide id="10" pos="1146">
          <p15:clr>
            <a:srgbClr val="547EBF"/>
          </p15:clr>
        </p15:guide>
        <p15:guide id="11" pos="3452">
          <p15:clr>
            <a:srgbClr val="547EBF"/>
          </p15:clr>
        </p15:guide>
        <p15:guide id="12" pos="3616">
          <p15:clr>
            <a:srgbClr val="547EBF"/>
          </p15:clr>
        </p15:guide>
        <p15:guide id="13" pos="3080">
          <p15:clr>
            <a:srgbClr val="9FCC3B"/>
          </p15:clr>
        </p15:guide>
        <p15:guide id="14" pos="3229">
          <p15:clr>
            <a:srgbClr val="9FCC3B"/>
          </p15:clr>
        </p15:guide>
        <p15:guide id="15" pos="1682">
          <p15:clr>
            <a:srgbClr val="9FCC3B"/>
          </p15:clr>
        </p15:guide>
        <p15:guide id="16" pos="1533">
          <p15:clr>
            <a:srgbClr val="9FCC3B"/>
          </p15:clr>
        </p15:guide>
        <p15:guide id="17" pos="244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hkage.edu.hk/en-us/articles/token-system" TargetMode="Externa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4.svg"/><Relationship Id="rId7" Type="http://schemas.openxmlformats.org/officeDocument/2006/relationships/image" Target="../media/image11.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20">
            <a:extLst>
              <a:ext uri="{FF2B5EF4-FFF2-40B4-BE49-F238E27FC236}">
                <a16:creationId xmlns:a16="http://schemas.microsoft.com/office/drawing/2014/main" id="{E7C059F6-342B-55E7-A78E-925F72EC33B3}"/>
              </a:ext>
            </a:extLst>
          </p:cNvPr>
          <p:cNvPicPr>
            <a:picLocks noGrp="1" noChangeAspect="1"/>
          </p:cNvPicPr>
          <p:nvPr>
            <p:ph type="pic" sz="quarter" idx="19"/>
          </p:nvPr>
        </p:nvPicPr>
        <p:blipFill>
          <a:blip r:embed="rId2">
            <a:extLst>
              <a:ext uri="{28A0092B-C50C-407E-A947-70E740481C1C}">
                <a14:useLocalDpi xmlns:a14="http://schemas.microsoft.com/office/drawing/2010/main" val="0"/>
              </a:ext>
            </a:extLst>
          </a:blip>
          <a:srcRect t="20787" b="20787"/>
          <a:stretch>
            <a:fillRect/>
          </a:stretch>
        </p:blipFill>
        <p:spPr>
          <a:xfrm>
            <a:off x="400050" y="5356225"/>
            <a:ext cx="6778625" cy="2227263"/>
          </a:xfrm>
        </p:spPr>
      </p:pic>
      <p:sp>
        <p:nvSpPr>
          <p:cNvPr id="3" name="Title 2">
            <a:extLst>
              <a:ext uri="{FF2B5EF4-FFF2-40B4-BE49-F238E27FC236}">
                <a16:creationId xmlns:a16="http://schemas.microsoft.com/office/drawing/2014/main" id="{824B18DE-609D-44DA-A722-D6CA6EC21E55}"/>
              </a:ext>
            </a:extLst>
          </p:cNvPr>
          <p:cNvSpPr>
            <a:spLocks noGrp="1"/>
          </p:cNvSpPr>
          <p:nvPr>
            <p:ph type="ctrTitle"/>
          </p:nvPr>
        </p:nvSpPr>
        <p:spPr>
          <a:xfrm>
            <a:off x="516391" y="2609752"/>
            <a:ext cx="5632617" cy="1150636"/>
          </a:xfrm>
        </p:spPr>
        <p:txBody>
          <a:bodyPr anchor="ctr"/>
          <a:lstStyle/>
          <a:p>
            <a:r>
              <a:rPr lang="en-US" sz="3400" dirty="0">
                <a:latin typeface="Franklin Gothic Heavy" panose="020B0903020102020204" pitchFamily="34" charset="0"/>
              </a:rPr>
              <a:t>Trade &amp; Cultural Exchange Along Maritime Silk Road </a:t>
            </a:r>
            <a:endParaRPr lang="en-HK" sz="3400" dirty="0">
              <a:latin typeface="Franklin Gothic Heavy" panose="020B0903020102020204" pitchFamily="34" charset="0"/>
            </a:endParaRPr>
          </a:p>
        </p:txBody>
      </p:sp>
      <p:sp>
        <p:nvSpPr>
          <p:cNvPr id="4" name="Text Placeholder 3">
            <a:extLst>
              <a:ext uri="{FF2B5EF4-FFF2-40B4-BE49-F238E27FC236}">
                <a16:creationId xmlns:a16="http://schemas.microsoft.com/office/drawing/2014/main" id="{F75AD15E-D8A2-42C4-9412-F2CC25C061E0}"/>
              </a:ext>
            </a:extLst>
          </p:cNvPr>
          <p:cNvSpPr>
            <a:spLocks noGrp="1"/>
          </p:cNvSpPr>
          <p:nvPr>
            <p:ph type="body" sz="quarter" idx="11"/>
          </p:nvPr>
        </p:nvSpPr>
        <p:spPr>
          <a:xfrm>
            <a:off x="516391" y="4149652"/>
            <a:ext cx="6562613" cy="1103446"/>
          </a:xfrm>
        </p:spPr>
        <p:txBody>
          <a:bodyPr/>
          <a:lstStyle/>
          <a:p>
            <a:pPr>
              <a:lnSpc>
                <a:spcPts val="2000"/>
              </a:lnSpc>
            </a:pPr>
            <a:r>
              <a:rPr lang="en-HK" dirty="0"/>
              <a:t>Institute of Hong Kong Underwater Archaeology Research</a:t>
            </a:r>
            <a:endParaRPr lang="en-HK" altLang="zh-TW" sz="2000" dirty="0"/>
          </a:p>
        </p:txBody>
      </p:sp>
      <p:sp>
        <p:nvSpPr>
          <p:cNvPr id="5" name="Text Placeholder 4">
            <a:extLst>
              <a:ext uri="{FF2B5EF4-FFF2-40B4-BE49-F238E27FC236}">
                <a16:creationId xmlns:a16="http://schemas.microsoft.com/office/drawing/2014/main" id="{7D5CFE3B-FF5A-4A50-94A3-9D16F16696FE}"/>
              </a:ext>
            </a:extLst>
          </p:cNvPr>
          <p:cNvSpPr>
            <a:spLocks noGrp="1"/>
          </p:cNvSpPr>
          <p:nvPr>
            <p:ph type="body" sz="quarter" idx="12"/>
          </p:nvPr>
        </p:nvSpPr>
        <p:spPr/>
        <p:txBody>
          <a:bodyPr/>
          <a:lstStyle/>
          <a:p>
            <a:r>
              <a:rPr lang="en-US" dirty="0"/>
              <a:t>A2ACH003T</a:t>
            </a:r>
          </a:p>
          <a:p>
            <a:endParaRPr lang="en-HK" dirty="0"/>
          </a:p>
        </p:txBody>
      </p:sp>
      <p:sp>
        <p:nvSpPr>
          <p:cNvPr id="6" name="Text Placeholder 5">
            <a:extLst>
              <a:ext uri="{FF2B5EF4-FFF2-40B4-BE49-F238E27FC236}">
                <a16:creationId xmlns:a16="http://schemas.microsoft.com/office/drawing/2014/main" id="{6F151A65-3A82-4169-BA8E-94109C840809}"/>
              </a:ext>
            </a:extLst>
          </p:cNvPr>
          <p:cNvSpPr>
            <a:spLocks noGrp="1"/>
          </p:cNvSpPr>
          <p:nvPr>
            <p:ph type="body" sz="quarter" idx="13"/>
          </p:nvPr>
        </p:nvSpPr>
        <p:spPr>
          <a:xfrm>
            <a:off x="858688" y="1769939"/>
            <a:ext cx="4430861" cy="408705"/>
          </a:xfrm>
        </p:spPr>
        <p:txBody>
          <a:bodyPr/>
          <a:lstStyle/>
          <a:p>
            <a:r>
              <a:rPr lang="en-US" sz="2200" b="0"/>
              <a:t>Trendy Academic Talk Series</a:t>
            </a:r>
            <a:endParaRPr lang="en-US"/>
          </a:p>
        </p:txBody>
      </p:sp>
      <p:sp>
        <p:nvSpPr>
          <p:cNvPr id="2" name="Text Placeholder 1">
            <a:extLst>
              <a:ext uri="{FF2B5EF4-FFF2-40B4-BE49-F238E27FC236}">
                <a16:creationId xmlns:a16="http://schemas.microsoft.com/office/drawing/2014/main" id="{9E270864-0D76-4D4F-A2D6-E3F4B31A1C29}"/>
              </a:ext>
            </a:extLst>
          </p:cNvPr>
          <p:cNvSpPr>
            <a:spLocks noGrp="1"/>
          </p:cNvSpPr>
          <p:nvPr>
            <p:ph type="body" sz="quarter" idx="20"/>
          </p:nvPr>
        </p:nvSpPr>
        <p:spPr>
          <a:xfrm>
            <a:off x="861845" y="7993626"/>
            <a:ext cx="3405059" cy="384085"/>
          </a:xfrm>
        </p:spPr>
        <p:txBody>
          <a:bodyPr/>
          <a:lstStyle/>
          <a:p>
            <a:r>
              <a:rPr lang="en-US" altLang="zh-TW" sz="1800" b="0"/>
              <a:t>Intended Learning Outcomes</a:t>
            </a:r>
            <a:endParaRPr lang="en-HK" b="0"/>
          </a:p>
        </p:txBody>
      </p:sp>
      <p:sp>
        <p:nvSpPr>
          <p:cNvPr id="8" name="Rectangle 7">
            <a:extLst>
              <a:ext uri="{FF2B5EF4-FFF2-40B4-BE49-F238E27FC236}">
                <a16:creationId xmlns:a16="http://schemas.microsoft.com/office/drawing/2014/main" id="{9879E8A7-B3E9-468C-8195-98BEE6E9E9E6}"/>
              </a:ext>
            </a:extLst>
          </p:cNvPr>
          <p:cNvSpPr/>
          <p:nvPr/>
        </p:nvSpPr>
        <p:spPr>
          <a:xfrm rot="2700000">
            <a:off x="4610389" y="6587706"/>
            <a:ext cx="2045021" cy="20451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HK"/>
          </a:p>
        </p:txBody>
      </p:sp>
      <p:cxnSp>
        <p:nvCxnSpPr>
          <p:cNvPr id="11" name="Straight Connector 10">
            <a:extLst>
              <a:ext uri="{FF2B5EF4-FFF2-40B4-BE49-F238E27FC236}">
                <a16:creationId xmlns:a16="http://schemas.microsoft.com/office/drawing/2014/main" id="{65C1D36A-725F-48C5-9DCD-CCB8FEC5B101}"/>
              </a:ext>
            </a:extLst>
          </p:cNvPr>
          <p:cNvCxnSpPr>
            <a:cxnSpLocks/>
          </p:cNvCxnSpPr>
          <p:nvPr/>
        </p:nvCxnSpPr>
        <p:spPr>
          <a:xfrm>
            <a:off x="320937" y="3907660"/>
            <a:ext cx="4514668" cy="12898"/>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13" name="Title 1">
            <a:extLst>
              <a:ext uri="{FF2B5EF4-FFF2-40B4-BE49-F238E27FC236}">
                <a16:creationId xmlns:a16="http://schemas.microsoft.com/office/drawing/2014/main" id="{E3765FB5-E0D3-4ADD-95B4-75A52CC9CDAE}"/>
              </a:ext>
            </a:extLst>
          </p:cNvPr>
          <p:cNvSpPr txBox="1">
            <a:spLocks/>
          </p:cNvSpPr>
          <p:nvPr/>
        </p:nvSpPr>
        <p:spPr>
          <a:xfrm>
            <a:off x="863060" y="7749613"/>
            <a:ext cx="3063973" cy="46441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1800"/>
          </a:p>
        </p:txBody>
      </p:sp>
      <p:cxnSp>
        <p:nvCxnSpPr>
          <p:cNvPr id="14" name="Straight Connector 13">
            <a:extLst>
              <a:ext uri="{FF2B5EF4-FFF2-40B4-BE49-F238E27FC236}">
                <a16:creationId xmlns:a16="http://schemas.microsoft.com/office/drawing/2014/main" id="{AEDA851B-53D3-4F5A-9354-E51EA9352389}"/>
              </a:ext>
            </a:extLst>
          </p:cNvPr>
          <p:cNvCxnSpPr>
            <a:cxnSpLocks/>
          </p:cNvCxnSpPr>
          <p:nvPr/>
        </p:nvCxnSpPr>
        <p:spPr>
          <a:xfrm>
            <a:off x="866892" y="8287939"/>
            <a:ext cx="2990088" cy="0"/>
          </a:xfrm>
          <a:prstGeom prst="line">
            <a:avLst/>
          </a:prstGeom>
          <a:ln w="101600">
            <a:solidFill>
              <a:srgbClr val="5ECCF3"/>
            </a:solidFill>
          </a:ln>
        </p:spPr>
        <p:style>
          <a:lnRef idx="1">
            <a:schemeClr val="dk1"/>
          </a:lnRef>
          <a:fillRef idx="0">
            <a:schemeClr val="dk1"/>
          </a:fillRef>
          <a:effectRef idx="0">
            <a:schemeClr val="dk1"/>
          </a:effectRef>
          <a:fontRef idx="minor">
            <a:schemeClr val="tx1"/>
          </a:fontRef>
        </p:style>
      </p:cxnSp>
      <p:sp>
        <p:nvSpPr>
          <p:cNvPr id="10" name="Rounded Rectangle 51">
            <a:extLst>
              <a:ext uri="{FF2B5EF4-FFF2-40B4-BE49-F238E27FC236}">
                <a16:creationId xmlns:a16="http://schemas.microsoft.com/office/drawing/2014/main" id="{E9CA7996-44C3-DFA9-A513-B45B3199457F}"/>
              </a:ext>
            </a:extLst>
          </p:cNvPr>
          <p:cNvSpPr/>
          <p:nvPr/>
        </p:nvSpPr>
        <p:spPr>
          <a:xfrm rot="16200000" flipH="1">
            <a:off x="515475" y="1868042"/>
            <a:ext cx="288000" cy="252000"/>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8" name="Text Placeholder 6">
            <a:extLst>
              <a:ext uri="{FF2B5EF4-FFF2-40B4-BE49-F238E27FC236}">
                <a16:creationId xmlns:a16="http://schemas.microsoft.com/office/drawing/2014/main" id="{A134998F-2085-59B0-626C-598E49782A7C}"/>
              </a:ext>
            </a:extLst>
          </p:cNvPr>
          <p:cNvSpPr>
            <a:spLocks noGrp="1"/>
          </p:cNvSpPr>
          <p:nvPr>
            <p:ph type="body" sz="quarter" idx="14"/>
          </p:nvPr>
        </p:nvSpPr>
        <p:spPr>
          <a:xfrm>
            <a:off x="866891" y="8540095"/>
            <a:ext cx="5962533" cy="1244600"/>
          </a:xfrm>
        </p:spPr>
        <p:txBody>
          <a:bodyPr/>
          <a:lstStyle/>
          <a:p>
            <a:pPr marL="0" marR="0" lvl="0" indent="0" algn="l" defTabSz="566987" rtl="0" eaLnBrk="1" fontAlgn="auto" latinLnBrk="0" hangingPunct="1">
              <a:lnSpc>
                <a:spcPct val="100000"/>
              </a:lnSpc>
              <a:spcBef>
                <a:spcPts val="620"/>
              </a:spcBef>
              <a:spcAft>
                <a:spcPts val="0"/>
              </a:spcAft>
              <a:buClrTx/>
              <a:buSzTx/>
              <a:buFont typeface="Arial" panose="020B0604020202020204" pitchFamily="34" charset="0"/>
              <a:buNone/>
              <a:tabLst/>
              <a:defRPr/>
            </a:pPr>
            <a:r>
              <a:rPr lang="en-US" altLang="zh-TW" dirty="0">
                <a:latin typeface="+mn-lt"/>
              </a:rPr>
              <a:t>Upon completion of the gifted </a:t>
            </a:r>
            <a:r>
              <a:rPr lang="en-US" altLang="zh-TW" dirty="0" err="1">
                <a:latin typeface="+mn-lt"/>
              </a:rPr>
              <a:t>programme</a:t>
            </a:r>
            <a:r>
              <a:rPr lang="en-US" altLang="zh-TW" dirty="0">
                <a:latin typeface="+mn-lt"/>
              </a:rPr>
              <a:t>, gifted students should be able to:</a:t>
            </a:r>
            <a:endParaRPr lang="en-HK" altLang="zh-TW" dirty="0">
              <a:latin typeface="+mn-lt"/>
            </a:endParaRPr>
          </a:p>
          <a:p>
            <a:r>
              <a:rPr lang="en-US" dirty="0">
                <a:latin typeface="+mn-lt"/>
              </a:rPr>
              <a:t>describe Maritime trade and Maritime Silk Road;</a:t>
            </a:r>
          </a:p>
          <a:p>
            <a:r>
              <a:rPr lang="en-US" dirty="0" err="1">
                <a:latin typeface="+mn-lt"/>
              </a:rPr>
              <a:t>anlyse</a:t>
            </a:r>
            <a:r>
              <a:rPr lang="en-US" dirty="0">
                <a:latin typeface="+mn-lt"/>
              </a:rPr>
              <a:t> </a:t>
            </a:r>
            <a:r>
              <a:rPr lang="en-HK" dirty="0">
                <a:latin typeface="+mn-lt"/>
              </a:rPr>
              <a:t>the</a:t>
            </a:r>
            <a:r>
              <a:rPr lang="zh-TW" altLang="en-US" dirty="0">
                <a:latin typeface="+mn-lt"/>
              </a:rPr>
              <a:t> </a:t>
            </a:r>
            <a:r>
              <a:rPr lang="en-HK" altLang="zh-TW" dirty="0">
                <a:latin typeface="+mn-lt"/>
              </a:rPr>
              <a:t>cultural</a:t>
            </a:r>
            <a:r>
              <a:rPr lang="zh-TW" altLang="en-US" dirty="0">
                <a:latin typeface="+mn-lt"/>
              </a:rPr>
              <a:t> </a:t>
            </a:r>
            <a:r>
              <a:rPr lang="en-HK" altLang="zh-TW" dirty="0">
                <a:latin typeface="+mn-lt"/>
              </a:rPr>
              <a:t>and historical</a:t>
            </a:r>
            <a:r>
              <a:rPr lang="en-US" dirty="0">
                <a:latin typeface="+mn-lt"/>
              </a:rPr>
              <a:t> significances of ports; and</a:t>
            </a:r>
          </a:p>
          <a:p>
            <a:r>
              <a:rPr lang="en-US" dirty="0">
                <a:latin typeface="+mn-lt"/>
              </a:rPr>
              <a:t>enhance understanding of Hong Kong and the Maritime Silk Road;</a:t>
            </a:r>
          </a:p>
          <a:p>
            <a:endParaRPr lang="en-HK" dirty="0">
              <a:latin typeface="+mn-lt"/>
            </a:endParaRPr>
          </a:p>
        </p:txBody>
      </p:sp>
      <p:sp>
        <p:nvSpPr>
          <p:cNvPr id="19" name="Text Placeholder 29">
            <a:extLst>
              <a:ext uri="{FF2B5EF4-FFF2-40B4-BE49-F238E27FC236}">
                <a16:creationId xmlns:a16="http://schemas.microsoft.com/office/drawing/2014/main" id="{0B691839-9243-F9AA-0914-61AD37D867A5}"/>
              </a:ext>
            </a:extLst>
          </p:cNvPr>
          <p:cNvSpPr txBox="1">
            <a:spLocks/>
          </p:cNvSpPr>
          <p:nvPr/>
        </p:nvSpPr>
        <p:spPr>
          <a:xfrm>
            <a:off x="4569183" y="7265820"/>
            <a:ext cx="2127432" cy="943706"/>
          </a:xfrm>
          <a:prstGeom prst="rect">
            <a:avLst/>
          </a:prstGeom>
        </p:spPr>
        <p:txBody>
          <a:bodyPr lIns="0" tIns="0" rIns="0" bIns="0" anchor="t">
            <a:noAutofit/>
          </a:bodyPr>
          <a:lstStyle>
            <a:lvl1pPr marL="0" indent="0" algn="ctr" defTabSz="566987" rtl="0" eaLnBrk="1" latinLnBrk="0" hangingPunct="1">
              <a:lnSpc>
                <a:spcPct val="90000"/>
              </a:lnSpc>
              <a:spcBef>
                <a:spcPts val="620"/>
              </a:spcBef>
              <a:buFont typeface="Arial" panose="020B0604020202020204" pitchFamily="34" charset="0"/>
              <a:buNone/>
              <a:defRPr sz="1400" b="0" i="0" kern="1200">
                <a:solidFill>
                  <a:schemeClr val="bg1"/>
                </a:solidFill>
                <a:latin typeface="+mj-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a:lnSpc>
                <a:spcPct val="100000"/>
              </a:lnSpc>
            </a:pPr>
            <a:r>
              <a:rPr lang="en-US" altLang="zh-TW" dirty="0"/>
              <a:t>Application Deadline</a:t>
            </a:r>
          </a:p>
          <a:p>
            <a:pPr>
              <a:lnSpc>
                <a:spcPct val="100000"/>
              </a:lnSpc>
            </a:pPr>
            <a:r>
              <a:rPr lang="en-US" altLang="zh-TW" dirty="0"/>
              <a:t>27 Mar 2026 </a:t>
            </a:r>
          </a:p>
          <a:p>
            <a:pPr>
              <a:lnSpc>
                <a:spcPct val="100000"/>
              </a:lnSpc>
            </a:pPr>
            <a:r>
              <a:rPr lang="en-US" altLang="zh-TW" dirty="0"/>
              <a:t>12:00 noon</a:t>
            </a:r>
            <a:endParaRPr lang="zh-TW" altLang="en-US" dirty="0"/>
          </a:p>
        </p:txBody>
      </p:sp>
      <p:sp>
        <p:nvSpPr>
          <p:cNvPr id="7" name="Text Placeholder 4">
            <a:extLst>
              <a:ext uri="{FF2B5EF4-FFF2-40B4-BE49-F238E27FC236}">
                <a16:creationId xmlns:a16="http://schemas.microsoft.com/office/drawing/2014/main" id="{8E921C72-9A05-D02A-33DB-327727D7038F}"/>
              </a:ext>
            </a:extLst>
          </p:cNvPr>
          <p:cNvSpPr txBox="1">
            <a:spLocks/>
          </p:cNvSpPr>
          <p:nvPr/>
        </p:nvSpPr>
        <p:spPr>
          <a:xfrm>
            <a:off x="3653976" y="1524871"/>
            <a:ext cx="3405059" cy="463042"/>
          </a:xfrm>
          <a:prstGeom prst="rect">
            <a:avLst/>
          </a:prstGeom>
        </p:spPr>
        <p:txBody>
          <a:bodyPr vert="horz" lIns="0" tIns="0" rIns="0" bIns="0" rtlCol="0">
            <a:noAutofit/>
          </a:bodyPr>
          <a:lstStyle>
            <a:lvl1pPr marL="0" indent="0" algn="r" defTabSz="566987" rtl="0" eaLnBrk="1" latinLnBrk="0" hangingPunct="1">
              <a:lnSpc>
                <a:spcPct val="90000"/>
              </a:lnSpc>
              <a:spcBef>
                <a:spcPts val="620"/>
              </a:spcBef>
              <a:buFont typeface="Arial" panose="020B0604020202020204" pitchFamily="34" charset="0"/>
              <a:buNone/>
              <a:defRPr sz="2000" b="0" i="0" kern="1200">
                <a:solidFill>
                  <a:schemeClr val="tx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en-HK" altLang="zh-TW" sz="1200">
                <a:solidFill>
                  <a:srgbClr val="4E67C8"/>
                </a:solidFill>
              </a:rPr>
              <a:t>(</a:t>
            </a:r>
            <a:r>
              <a:rPr lang="en-US" altLang="zh-TW" sz="1200">
                <a:solidFill>
                  <a:srgbClr val="4E67C8"/>
                </a:solidFill>
                <a:hlinkClick r:id="rId3">
                  <a:extLst>
                    <a:ext uri="{A12FA001-AC4F-418D-AE19-62706E023703}">
                      <ahyp:hlinkClr xmlns:ahyp="http://schemas.microsoft.com/office/drawing/2018/hyperlinkcolor" val="tx"/>
                    </a:ext>
                  </a:extLst>
                </a:hlinkClick>
              </a:rPr>
              <a:t>Not-token required</a:t>
            </a:r>
            <a:r>
              <a:rPr lang="en-HK" altLang="zh-TW" sz="1200">
                <a:solidFill>
                  <a:srgbClr val="4E67C8"/>
                </a:solidFill>
              </a:rPr>
              <a:t>)</a:t>
            </a:r>
            <a:endParaRPr lang="en-HK" sz="1200">
              <a:solidFill>
                <a:srgbClr val="4E67C8"/>
              </a:solidFill>
            </a:endParaRPr>
          </a:p>
        </p:txBody>
      </p:sp>
      <p:sp>
        <p:nvSpPr>
          <p:cNvPr id="12" name="TextBox 11">
            <a:extLst>
              <a:ext uri="{FF2B5EF4-FFF2-40B4-BE49-F238E27FC236}">
                <a16:creationId xmlns:a16="http://schemas.microsoft.com/office/drawing/2014/main" id="{9F978810-13A0-1C57-60B7-867E129B4BEF}"/>
              </a:ext>
            </a:extLst>
          </p:cNvPr>
          <p:cNvSpPr txBox="1"/>
          <p:nvPr/>
        </p:nvSpPr>
        <p:spPr>
          <a:xfrm>
            <a:off x="473502" y="2167393"/>
            <a:ext cx="3776868" cy="400110"/>
          </a:xfrm>
          <a:prstGeom prst="rect">
            <a:avLst/>
          </a:prstGeom>
          <a:noFill/>
        </p:spPr>
        <p:txBody>
          <a:bodyPr wrap="square">
            <a:spAutoFit/>
          </a:bodyPr>
          <a:lstStyle/>
          <a:p>
            <a:r>
              <a:rPr lang="en-US" dirty="0"/>
              <a:t>Archaeology Talk </a:t>
            </a:r>
            <a:r>
              <a:rPr lang="en-US" sz="2000" dirty="0"/>
              <a:t>(Level II)</a:t>
            </a:r>
          </a:p>
        </p:txBody>
      </p:sp>
      <p:sp>
        <p:nvSpPr>
          <p:cNvPr id="9" name="Text Placeholder 5">
            <a:extLst>
              <a:ext uri="{FF2B5EF4-FFF2-40B4-BE49-F238E27FC236}">
                <a16:creationId xmlns:a16="http://schemas.microsoft.com/office/drawing/2014/main" id="{71678BB8-CAA2-5ECF-32DD-8E077A6F64B7}"/>
              </a:ext>
            </a:extLst>
          </p:cNvPr>
          <p:cNvSpPr txBox="1">
            <a:spLocks/>
          </p:cNvSpPr>
          <p:nvPr/>
        </p:nvSpPr>
        <p:spPr>
          <a:xfrm>
            <a:off x="451921" y="1466719"/>
            <a:ext cx="3405059" cy="408705"/>
          </a:xfrm>
          <a:prstGeom prst="rect">
            <a:avLst/>
          </a:prstGeom>
        </p:spPr>
        <p:txBody>
          <a:bodyPr vert="horz" lIns="0" tIns="0" rIns="0" bIns="0" rtlCol="0" anchor="b">
            <a:noAutofit/>
          </a:bodyPr>
          <a:lstStyle>
            <a:lvl1pPr marL="0" indent="0" algn="l" defTabSz="566987" rtl="0" eaLnBrk="1" latinLnBrk="0" hangingPunct="1">
              <a:lnSpc>
                <a:spcPct val="90000"/>
              </a:lnSpc>
              <a:spcBef>
                <a:spcPts val="620"/>
              </a:spcBef>
              <a:buFont typeface="Arial" panose="020B0604020202020204" pitchFamily="34" charset="0"/>
              <a:buNone/>
              <a:defRPr sz="2000" b="1" i="0" kern="1200">
                <a:solidFill>
                  <a:schemeClr val="tx1"/>
                </a:solidFill>
                <a:latin typeface="+mj-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2480"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r>
              <a:rPr lang="zh-TW" altLang="en-US" b="0">
                <a:solidFill>
                  <a:schemeClr val="accent1">
                    <a:lumMod val="75000"/>
                  </a:schemeClr>
                </a:solidFill>
              </a:rPr>
              <a:t>［</a:t>
            </a:r>
            <a:r>
              <a:rPr lang="en-US" altLang="zh-TW" b="0">
                <a:solidFill>
                  <a:schemeClr val="accent1">
                    <a:lumMod val="75000"/>
                  </a:schemeClr>
                </a:solidFill>
              </a:rPr>
              <a:t>Gifted Programme</a:t>
            </a:r>
            <a:r>
              <a:rPr lang="zh-TW" altLang="en-US" b="0">
                <a:solidFill>
                  <a:schemeClr val="accent1">
                    <a:lumMod val="75000"/>
                  </a:schemeClr>
                </a:solidFill>
              </a:rPr>
              <a:t>］</a:t>
            </a:r>
            <a:endParaRPr lang="en-US" b="0">
              <a:solidFill>
                <a:schemeClr val="accent1">
                  <a:lumMod val="75000"/>
                </a:schemeClr>
              </a:solidFill>
            </a:endParaRPr>
          </a:p>
        </p:txBody>
      </p:sp>
    </p:spTree>
    <p:extLst>
      <p:ext uri="{BB962C8B-B14F-4D97-AF65-F5344CB8AC3E}">
        <p14:creationId xmlns:p14="http://schemas.microsoft.com/office/powerpoint/2010/main" val="2475263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87CEBA8-E155-D713-D3A0-C23B8C8C24BC}"/>
              </a:ext>
            </a:extLst>
          </p:cNvPr>
          <p:cNvSpPr txBox="1">
            <a:spLocks/>
          </p:cNvSpPr>
          <p:nvPr/>
        </p:nvSpPr>
        <p:spPr>
          <a:xfrm>
            <a:off x="445637" y="3095148"/>
            <a:ext cx="2690083" cy="333019"/>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rgbClr val="5ECCF3"/>
              </a:buClr>
              <a:buSzPct val="125000"/>
              <a:buFont typeface="Amasis MT Pro Black" panose="02040A04050005020304" pitchFamily="18" charset="0"/>
              <a:buChar char="◆"/>
            </a:pPr>
            <a:r>
              <a:rPr lang="en-US" altLang="zh-TW" sz="1600" b="0">
                <a:uFill>
                  <a:solidFill>
                    <a:schemeClr val="accent3"/>
                  </a:solidFill>
                </a:uFill>
              </a:rPr>
              <a:t>Schedule</a:t>
            </a:r>
          </a:p>
        </p:txBody>
      </p:sp>
      <p:graphicFrame>
        <p:nvGraphicFramePr>
          <p:cNvPr id="10" name="Table 38">
            <a:extLst>
              <a:ext uri="{FF2B5EF4-FFF2-40B4-BE49-F238E27FC236}">
                <a16:creationId xmlns:a16="http://schemas.microsoft.com/office/drawing/2014/main" id="{17A615CD-DB02-E9EF-31C5-AED9A79D7C59}"/>
              </a:ext>
            </a:extLst>
          </p:cNvPr>
          <p:cNvGraphicFramePr>
            <a:graphicFrameLocks noGrp="1"/>
          </p:cNvGraphicFramePr>
          <p:nvPr>
            <p:extLst>
              <p:ext uri="{D42A27DB-BD31-4B8C-83A1-F6EECF244321}">
                <p14:modId xmlns:p14="http://schemas.microsoft.com/office/powerpoint/2010/main" val="2063666616"/>
              </p:ext>
            </p:extLst>
          </p:nvPr>
        </p:nvGraphicFramePr>
        <p:xfrm>
          <a:off x="757477" y="3564875"/>
          <a:ext cx="6221547" cy="597550"/>
        </p:xfrm>
        <a:graphic>
          <a:graphicData uri="http://schemas.openxmlformats.org/drawingml/2006/table">
            <a:tbl>
              <a:tblPr firstRow="1" bandRow="1">
                <a:tableStyleId>{72833802-FEF1-4C79-8D5D-14CF1EAF98D9}</a:tableStyleId>
              </a:tblPr>
              <a:tblGrid>
                <a:gridCol w="740237">
                  <a:extLst>
                    <a:ext uri="{9D8B030D-6E8A-4147-A177-3AD203B41FA5}">
                      <a16:colId xmlns:a16="http://schemas.microsoft.com/office/drawing/2014/main" val="2522095262"/>
                    </a:ext>
                  </a:extLst>
                </a:gridCol>
                <a:gridCol w="1270886">
                  <a:extLst>
                    <a:ext uri="{9D8B030D-6E8A-4147-A177-3AD203B41FA5}">
                      <a16:colId xmlns:a16="http://schemas.microsoft.com/office/drawing/2014/main" val="395913963"/>
                    </a:ext>
                  </a:extLst>
                </a:gridCol>
                <a:gridCol w="2105212">
                  <a:extLst>
                    <a:ext uri="{9D8B030D-6E8A-4147-A177-3AD203B41FA5}">
                      <a16:colId xmlns:a16="http://schemas.microsoft.com/office/drawing/2014/main" val="1268122157"/>
                    </a:ext>
                  </a:extLst>
                </a:gridCol>
                <a:gridCol w="2105212">
                  <a:extLst>
                    <a:ext uri="{9D8B030D-6E8A-4147-A177-3AD203B41FA5}">
                      <a16:colId xmlns:a16="http://schemas.microsoft.com/office/drawing/2014/main" val="4047311055"/>
                    </a:ext>
                  </a:extLst>
                </a:gridCol>
              </a:tblGrid>
              <a:tr h="255142">
                <a:tc>
                  <a:txBody>
                    <a:bodyPr/>
                    <a:lstStyle/>
                    <a:p>
                      <a:pPr marL="0" algn="ctr" defTabSz="566987" rtl="0" eaLnBrk="1" latinLnBrk="0" hangingPunct="1"/>
                      <a:r>
                        <a:rPr lang="en-US" altLang="zh-TW" sz="1200" b="1" kern="1200">
                          <a:solidFill>
                            <a:schemeClr val="bg1"/>
                          </a:solidFill>
                        </a:rPr>
                        <a:t>Session</a:t>
                      </a:r>
                      <a:endParaRPr lang="en-HK" sz="1200" b="1" kern="1200">
                        <a:solidFill>
                          <a:schemeClr val="bg1"/>
                        </a:solidFill>
                        <a:latin typeface="+mn-lt"/>
                        <a:ea typeface="+mn-ea"/>
                        <a:cs typeface="+mn-cs"/>
                      </a:endParaRPr>
                    </a:p>
                  </a:txBody>
                  <a:tcPr anchor="ctr">
                    <a:solidFill>
                      <a:schemeClr val="accent2">
                        <a:lumMod val="40000"/>
                        <a:lumOff val="60000"/>
                      </a:schemeClr>
                    </a:solidFill>
                  </a:tcPr>
                </a:tc>
                <a:tc>
                  <a:txBody>
                    <a:bodyPr/>
                    <a:lstStyle/>
                    <a:p>
                      <a:pPr algn="ctr"/>
                      <a:r>
                        <a:rPr lang="en-HK" sz="1200">
                          <a:solidFill>
                            <a:schemeClr val="bg1"/>
                          </a:solidFill>
                        </a:rPr>
                        <a:t>Date</a:t>
                      </a:r>
                    </a:p>
                  </a:txBody>
                  <a:tcPr anchor="ctr">
                    <a:solidFill>
                      <a:schemeClr val="accent2">
                        <a:lumMod val="40000"/>
                        <a:lumOff val="60000"/>
                      </a:schemeClr>
                    </a:solidFill>
                  </a:tcPr>
                </a:tc>
                <a:tc>
                  <a:txBody>
                    <a:bodyPr/>
                    <a:lstStyle/>
                    <a:p>
                      <a:pPr algn="ctr"/>
                      <a:r>
                        <a:rPr lang="en-HK" sz="1200">
                          <a:solidFill>
                            <a:schemeClr val="bg1"/>
                          </a:solidFill>
                        </a:rPr>
                        <a:t>Time</a:t>
                      </a:r>
                    </a:p>
                  </a:txBody>
                  <a:tcPr anchor="ctr">
                    <a:solidFill>
                      <a:schemeClr val="accent2">
                        <a:lumMod val="40000"/>
                        <a:lumOff val="60000"/>
                      </a:schemeClr>
                    </a:solidFill>
                  </a:tcPr>
                </a:tc>
                <a:tc>
                  <a:txBody>
                    <a:bodyPr/>
                    <a:lstStyle/>
                    <a:p>
                      <a:pPr algn="ctr"/>
                      <a:r>
                        <a:rPr lang="en-HK" sz="1200">
                          <a:solidFill>
                            <a:schemeClr val="bg1"/>
                          </a:solidFill>
                        </a:rPr>
                        <a:t>Venue</a:t>
                      </a:r>
                    </a:p>
                  </a:txBody>
                  <a:tcPr anchor="ctr">
                    <a:solidFill>
                      <a:schemeClr val="accent2">
                        <a:lumMod val="40000"/>
                        <a:lumOff val="60000"/>
                      </a:schemeClr>
                    </a:solidFill>
                  </a:tcPr>
                </a:tc>
                <a:extLst>
                  <a:ext uri="{0D108BD9-81ED-4DB2-BD59-A6C34878D82A}">
                    <a16:rowId xmlns:a16="http://schemas.microsoft.com/office/drawing/2014/main" val="492080447"/>
                  </a:ext>
                </a:extLst>
              </a:tr>
              <a:tr h="323230">
                <a:tc>
                  <a:txBody>
                    <a:bodyPr/>
                    <a:lstStyle/>
                    <a:p>
                      <a:pPr algn="ctr"/>
                      <a:r>
                        <a:rPr lang="en-HK" sz="1200">
                          <a:solidFill>
                            <a:schemeClr val="bg1"/>
                          </a:solidFill>
                        </a:rPr>
                        <a:t>1</a:t>
                      </a:r>
                    </a:p>
                  </a:txBody>
                  <a:tcPr anchor="ctr"/>
                </a:tc>
                <a:tc>
                  <a:txBody>
                    <a:bodyPr/>
                    <a:lstStyle/>
                    <a:p>
                      <a:pPr algn="ctr"/>
                      <a:r>
                        <a:rPr lang="en-US" altLang="zh-TW" sz="1200" dirty="0">
                          <a:solidFill>
                            <a:schemeClr val="bg1"/>
                          </a:solidFill>
                        </a:rPr>
                        <a:t>11 Apr</a:t>
                      </a:r>
                      <a:endParaRPr lang="en-HK" sz="1200" dirty="0">
                        <a:solidFill>
                          <a:schemeClr val="bg1"/>
                        </a:solidFill>
                      </a:endParaRPr>
                    </a:p>
                  </a:txBody>
                  <a:tcPr anchor="ctr"/>
                </a:tc>
                <a:tc>
                  <a:txBody>
                    <a:bodyPr/>
                    <a:lstStyle/>
                    <a:p>
                      <a:pPr algn="ctr"/>
                      <a:r>
                        <a:rPr lang="en-HK" altLang="zh-TW" sz="1200" dirty="0">
                          <a:solidFill>
                            <a:schemeClr val="bg1"/>
                          </a:solidFill>
                        </a:rPr>
                        <a:t>9:30a.m. – 12:30 p.m.</a:t>
                      </a:r>
                      <a:endParaRPr lang="en-US" altLang="zh-TW" sz="1200" dirty="0">
                        <a:solidFill>
                          <a:schemeClr val="bg1"/>
                        </a:solidFill>
                      </a:endParaRPr>
                    </a:p>
                  </a:txBody>
                  <a:tcPr anchor="ctr"/>
                </a:tc>
                <a:tc>
                  <a:txBody>
                    <a:bodyPr/>
                    <a:lstStyle/>
                    <a:p>
                      <a:pPr algn="ctr"/>
                      <a:r>
                        <a:rPr lang="en-US" altLang="zh-TW" sz="1200" dirty="0">
                          <a:solidFill>
                            <a:schemeClr val="bg1"/>
                          </a:solidFill>
                        </a:rPr>
                        <a:t>HKAGE</a:t>
                      </a:r>
                      <a:endParaRPr lang="en-HK" altLang="zh-TW" sz="1200" dirty="0">
                        <a:solidFill>
                          <a:schemeClr val="bg1"/>
                        </a:solidFill>
                      </a:endParaRPr>
                    </a:p>
                  </a:txBody>
                  <a:tcPr anchor="ctr"/>
                </a:tc>
                <a:extLst>
                  <a:ext uri="{0D108BD9-81ED-4DB2-BD59-A6C34878D82A}">
                    <a16:rowId xmlns:a16="http://schemas.microsoft.com/office/drawing/2014/main" val="3605625951"/>
                  </a:ext>
                </a:extLst>
              </a:tr>
            </a:tbl>
          </a:graphicData>
        </a:graphic>
      </p:graphicFrame>
      <p:grpSp>
        <p:nvGrpSpPr>
          <p:cNvPr id="23" name="Group 22">
            <a:extLst>
              <a:ext uri="{FF2B5EF4-FFF2-40B4-BE49-F238E27FC236}">
                <a16:creationId xmlns:a16="http://schemas.microsoft.com/office/drawing/2014/main" id="{7D73BA9C-F249-D4F8-5258-DE54A63371EB}"/>
              </a:ext>
            </a:extLst>
          </p:cNvPr>
          <p:cNvGrpSpPr/>
          <p:nvPr/>
        </p:nvGrpSpPr>
        <p:grpSpPr>
          <a:xfrm>
            <a:off x="471037" y="1058786"/>
            <a:ext cx="6514491" cy="1984982"/>
            <a:chOff x="445637" y="1133042"/>
            <a:chExt cx="6514491" cy="1756372"/>
          </a:xfrm>
        </p:grpSpPr>
        <p:sp>
          <p:nvSpPr>
            <p:cNvPr id="24" name="Title 1">
              <a:extLst>
                <a:ext uri="{FF2B5EF4-FFF2-40B4-BE49-F238E27FC236}">
                  <a16:creationId xmlns:a16="http://schemas.microsoft.com/office/drawing/2014/main" id="{05511414-9D5E-8807-0E0B-89637D05DFA8}"/>
                </a:ext>
              </a:extLst>
            </p:cNvPr>
            <p:cNvSpPr txBox="1">
              <a:spLocks/>
            </p:cNvSpPr>
            <p:nvPr/>
          </p:nvSpPr>
          <p:spPr>
            <a:xfrm>
              <a:off x="445637" y="1133042"/>
              <a:ext cx="3063973" cy="333020"/>
            </a:xfrm>
            <a:prstGeom prst="rect">
              <a:avLst/>
            </a:prstGeom>
            <a:ln>
              <a:noFill/>
            </a:ln>
          </p:spPr>
          <p:txBody>
            <a:bodyPr vert="horz" lIns="0" tIns="0" rIns="0" bIns="0" rtlCol="0" anchor="b" anchorCtr="0">
              <a:normAutofit fontScale="92500" lnSpcReduction="20000"/>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rgbClr val="5ECCF3"/>
                </a:buClr>
                <a:buSzPct val="125000"/>
                <a:buFont typeface="Amasis MT Pro Black" panose="02040A04050005020304" pitchFamily="18" charset="0"/>
                <a:buChar char="◆"/>
              </a:pPr>
              <a:r>
                <a:rPr lang="en-US" altLang="zh-TW" sz="1800" b="0" u="none" baseline="0">
                  <a:uFill>
                    <a:solidFill>
                      <a:schemeClr val="accent3"/>
                    </a:solidFill>
                  </a:uFill>
                </a:rPr>
                <a:t>Gifted Programme Introduction</a:t>
              </a:r>
            </a:p>
          </p:txBody>
        </p:sp>
        <p:sp>
          <p:nvSpPr>
            <p:cNvPr id="25" name="Text Placeholder 1">
              <a:extLst>
                <a:ext uri="{FF2B5EF4-FFF2-40B4-BE49-F238E27FC236}">
                  <a16:creationId xmlns:a16="http://schemas.microsoft.com/office/drawing/2014/main" id="{B0419EA3-E61B-3688-AC12-6BEE27C79FD7}"/>
                </a:ext>
              </a:extLst>
            </p:cNvPr>
            <p:cNvSpPr txBox="1">
              <a:spLocks/>
            </p:cNvSpPr>
            <p:nvPr/>
          </p:nvSpPr>
          <p:spPr>
            <a:xfrm>
              <a:off x="632688" y="1509651"/>
              <a:ext cx="6327440" cy="1379763"/>
            </a:xfrm>
            <a:prstGeom prst="rect">
              <a:avLst/>
            </a:prstGeom>
            <a:solidFill>
              <a:schemeClr val="tx1"/>
            </a:solidFill>
          </p:spPr>
          <p:txBody>
            <a:bodyPr vert="horz" lIns="91440" tIns="45720" rIns="91440" bIns="45720" rtlCol="0">
              <a:no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None/>
              </a:pPr>
              <a:r>
                <a:rPr lang="en-US" altLang="zh-TW" sz="1200" kern="100" dirty="0">
                  <a:effectLst/>
                  <a:latin typeface="+mn-ea"/>
                  <a:cs typeface="Arial" panose="020B0604020202020204" pitchFamily="34" charset="0"/>
                </a:rPr>
                <a:t>This talk takes students on an engaging journey along the Maritime Silk Road, exploring how maritime trade has connected regions, people and cultures across time. Through examining key ports, participants will gain insights into their economic importance and cultural significance, with a particular focus on Hong Kong’s role in this historic and contemporary network. By the end of the </a:t>
              </a:r>
              <a:r>
                <a:rPr lang="en-US" altLang="zh-TW" sz="1200" kern="100" dirty="0" err="1">
                  <a:effectLst/>
                  <a:latin typeface="+mn-ea"/>
                  <a:cs typeface="Arial" panose="020B0604020202020204" pitchFamily="34" charset="0"/>
                </a:rPr>
                <a:t>programme</a:t>
              </a:r>
              <a:r>
                <a:rPr lang="en-US" altLang="zh-TW" sz="1200" kern="100" dirty="0">
                  <a:effectLst/>
                  <a:latin typeface="+mn-ea"/>
                  <a:cs typeface="Arial" panose="020B0604020202020204" pitchFamily="34" charset="0"/>
                </a:rPr>
                <a:t>, students will be able to describe maritime trade and the Maritime Silk Road, </a:t>
              </a:r>
              <a:r>
                <a:rPr lang="en-US" altLang="zh-TW" sz="1200" kern="100" dirty="0" err="1">
                  <a:effectLst/>
                  <a:latin typeface="+mn-ea"/>
                  <a:cs typeface="Arial" panose="020B0604020202020204" pitchFamily="34" charset="0"/>
                </a:rPr>
                <a:t>analyse</a:t>
              </a:r>
              <a:r>
                <a:rPr lang="en-US" altLang="zh-TW" sz="1200" kern="100" dirty="0">
                  <a:effectLst/>
                  <a:latin typeface="+mn-ea"/>
                  <a:cs typeface="Arial" panose="020B0604020202020204" pitchFamily="34" charset="0"/>
                </a:rPr>
                <a:t> the significance of major ports, and develop a deeper understanding of Hong Kong’s position and development within this global maritime system.</a:t>
              </a:r>
              <a:endParaRPr lang="zh-TW" altLang="zh-TW" sz="1200" kern="100" dirty="0">
                <a:effectLst/>
                <a:latin typeface="+mn-ea"/>
                <a:cs typeface="Arial" panose="020B0604020202020204" pitchFamily="34" charset="0"/>
              </a:endParaRPr>
            </a:p>
          </p:txBody>
        </p:sp>
      </p:grpSp>
      <p:grpSp>
        <p:nvGrpSpPr>
          <p:cNvPr id="26" name="Group 25">
            <a:extLst>
              <a:ext uri="{FF2B5EF4-FFF2-40B4-BE49-F238E27FC236}">
                <a16:creationId xmlns:a16="http://schemas.microsoft.com/office/drawing/2014/main" id="{DB9E3864-B9CE-52AF-24CA-6F3EB45A4ABA}"/>
              </a:ext>
            </a:extLst>
          </p:cNvPr>
          <p:cNvGrpSpPr/>
          <p:nvPr/>
        </p:nvGrpSpPr>
        <p:grpSpPr>
          <a:xfrm>
            <a:off x="446413" y="4306447"/>
            <a:ext cx="6802112" cy="1874105"/>
            <a:chOff x="446413" y="4306447"/>
            <a:chExt cx="6802112" cy="1874105"/>
          </a:xfrm>
        </p:grpSpPr>
        <p:grpSp>
          <p:nvGrpSpPr>
            <p:cNvPr id="11" name="Group 10">
              <a:extLst>
                <a:ext uri="{FF2B5EF4-FFF2-40B4-BE49-F238E27FC236}">
                  <a16:creationId xmlns:a16="http://schemas.microsoft.com/office/drawing/2014/main" id="{C0C8A73A-6B9F-2C2B-6EC2-4AEADC70C35A}"/>
                </a:ext>
              </a:extLst>
            </p:cNvPr>
            <p:cNvGrpSpPr/>
            <p:nvPr/>
          </p:nvGrpSpPr>
          <p:grpSpPr>
            <a:xfrm>
              <a:off x="446413" y="4309133"/>
              <a:ext cx="2857797" cy="1250186"/>
              <a:chOff x="446549" y="4407483"/>
              <a:chExt cx="3360310" cy="1250186"/>
            </a:xfrm>
          </p:grpSpPr>
          <p:sp>
            <p:nvSpPr>
              <p:cNvPr id="12" name="Title 1">
                <a:extLst>
                  <a:ext uri="{FF2B5EF4-FFF2-40B4-BE49-F238E27FC236}">
                    <a16:creationId xmlns:a16="http://schemas.microsoft.com/office/drawing/2014/main" id="{8F6F57C6-0327-6777-08D7-A956266BE2BF}"/>
                  </a:ext>
                </a:extLst>
              </p:cNvPr>
              <p:cNvSpPr txBox="1">
                <a:spLocks/>
              </p:cNvSpPr>
              <p:nvPr/>
            </p:nvSpPr>
            <p:spPr>
              <a:xfrm>
                <a:off x="446549" y="4407483"/>
                <a:ext cx="3333288" cy="238226"/>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buClr>
                    <a:srgbClr val="5ECCF3"/>
                  </a:buClr>
                  <a:buSzPct val="125000"/>
                  <a:buFont typeface="Amasis MT Pro Black" panose="02040A04050005020304" pitchFamily="18" charset="0"/>
                  <a:buChar char="◆"/>
                </a:pPr>
                <a:r>
                  <a:rPr lang="en-US" altLang="zh-TW" sz="1600" b="0">
                    <a:uFill>
                      <a:solidFill>
                        <a:schemeClr val="accent3"/>
                      </a:solidFill>
                    </a:uFill>
                  </a:rPr>
                  <a:t>Suitable for</a:t>
                </a:r>
                <a:endParaRPr lang="en-US" sz="1600" b="0" i="0" u="none" kern="1200" spc="31" baseline="0">
                  <a:uFill>
                    <a:solidFill>
                      <a:schemeClr val="accent3"/>
                    </a:solidFill>
                  </a:uFill>
                  <a:latin typeface="+mj-lt"/>
                  <a:ea typeface="+mj-ea"/>
                  <a:cs typeface="+mj-cs"/>
                </a:endParaRPr>
              </a:p>
            </p:txBody>
          </p:sp>
          <p:sp>
            <p:nvSpPr>
              <p:cNvPr id="13" name="Text Placeholder 5">
                <a:extLst>
                  <a:ext uri="{FF2B5EF4-FFF2-40B4-BE49-F238E27FC236}">
                    <a16:creationId xmlns:a16="http://schemas.microsoft.com/office/drawing/2014/main" id="{00504AC3-A4A4-7F6C-38F9-503041CE2D09}"/>
                  </a:ext>
                </a:extLst>
              </p:cNvPr>
              <p:cNvSpPr txBox="1">
                <a:spLocks/>
              </p:cNvSpPr>
              <p:nvPr/>
            </p:nvSpPr>
            <p:spPr>
              <a:xfrm>
                <a:off x="671746" y="4693145"/>
                <a:ext cx="3135113" cy="964524"/>
              </a:xfrm>
              <a:prstGeom prst="rect">
                <a:avLst/>
              </a:prstGeom>
            </p:spPr>
            <p:txBody>
              <a:bodyPr vert="horz" lIns="91440" tIns="45720" rIns="91440" bIns="45720" rtlCol="0">
                <a:no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171450" indent="-171450">
                  <a:buFont typeface="Wingdings" panose="05000000000000000000" pitchFamily="2" charset="2"/>
                  <a:buChar char="§"/>
                </a:pPr>
                <a:r>
                  <a:rPr lang="en-US" altLang="zh-TW" sz="1100" dirty="0"/>
                  <a:t>S1 – S6 HKAGE student members in 2025/26 school year. </a:t>
                </a:r>
              </a:p>
              <a:p>
                <a:pPr marL="171450" indent="-171450">
                  <a:buFont typeface="Wingdings" panose="05000000000000000000" pitchFamily="2" charset="2"/>
                  <a:buChar char="§"/>
                </a:pPr>
                <a:r>
                  <a:rPr lang="en-US" altLang="zh-TW" sz="1100" dirty="0"/>
                  <a:t>Class size: 80</a:t>
                </a:r>
              </a:p>
              <a:p>
                <a:pPr marL="0" indent="0">
                  <a:buNone/>
                </a:pPr>
                <a:r>
                  <a:rPr lang="en-US" altLang="zh-TW" sz="1000" dirty="0"/>
                  <a:t>* First-come, first-served.</a:t>
                </a:r>
                <a:endParaRPr lang="zh-TW" altLang="en-US" sz="1000" dirty="0"/>
              </a:p>
            </p:txBody>
          </p:sp>
        </p:grpSp>
        <p:grpSp>
          <p:nvGrpSpPr>
            <p:cNvPr id="17" name="Group 16">
              <a:extLst>
                <a:ext uri="{FF2B5EF4-FFF2-40B4-BE49-F238E27FC236}">
                  <a16:creationId xmlns:a16="http://schemas.microsoft.com/office/drawing/2014/main" id="{8E61EF14-6747-36C5-2ADA-47A8CF91BAF3}"/>
                </a:ext>
              </a:extLst>
            </p:cNvPr>
            <p:cNvGrpSpPr/>
            <p:nvPr/>
          </p:nvGrpSpPr>
          <p:grpSpPr>
            <a:xfrm>
              <a:off x="449157" y="5481591"/>
              <a:ext cx="2639885" cy="677300"/>
              <a:chOff x="8329041" y="3901007"/>
              <a:chExt cx="3104080" cy="677300"/>
            </a:xfrm>
          </p:grpSpPr>
          <p:sp>
            <p:nvSpPr>
              <p:cNvPr id="18" name="Title 1">
                <a:extLst>
                  <a:ext uri="{FF2B5EF4-FFF2-40B4-BE49-F238E27FC236}">
                    <a16:creationId xmlns:a16="http://schemas.microsoft.com/office/drawing/2014/main" id="{57638BCE-AF4C-0F8F-F1D3-784A44780D33}"/>
                  </a:ext>
                </a:extLst>
              </p:cNvPr>
              <p:cNvSpPr txBox="1">
                <a:spLocks/>
              </p:cNvSpPr>
              <p:nvPr/>
            </p:nvSpPr>
            <p:spPr>
              <a:xfrm>
                <a:off x="8329041" y="3901007"/>
                <a:ext cx="3104080" cy="278577"/>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rgbClr val="5ECCF3"/>
                  </a:buClr>
                  <a:buSzPct val="125000"/>
                  <a:buFont typeface="Amasis MT Pro Black" panose="02040A04050005020304" pitchFamily="18" charset="0"/>
                  <a:buChar char="◆"/>
                </a:pPr>
                <a:r>
                  <a:rPr lang="en-US" altLang="zh-TW" sz="1600" b="0" i="0" u="none" kern="1200" spc="31" baseline="0">
                    <a:solidFill>
                      <a:schemeClr val="bg1"/>
                    </a:solidFill>
                    <a:uFill>
                      <a:solidFill>
                        <a:schemeClr val="accent3"/>
                      </a:solidFill>
                    </a:uFill>
                    <a:latin typeface="+mj-lt"/>
                    <a:ea typeface="+mj-ea"/>
                    <a:cs typeface="+mj-cs"/>
                  </a:rPr>
                  <a:t>Medium of Instruction</a:t>
                </a:r>
              </a:p>
            </p:txBody>
          </p:sp>
          <p:sp>
            <p:nvSpPr>
              <p:cNvPr id="19" name="Text Placeholder 3">
                <a:extLst>
                  <a:ext uri="{FF2B5EF4-FFF2-40B4-BE49-F238E27FC236}">
                    <a16:creationId xmlns:a16="http://schemas.microsoft.com/office/drawing/2014/main" id="{501F25A4-AA56-CBED-8393-98D350B80726}"/>
                  </a:ext>
                </a:extLst>
              </p:cNvPr>
              <p:cNvSpPr txBox="1">
                <a:spLocks/>
              </p:cNvSpPr>
              <p:nvPr/>
            </p:nvSpPr>
            <p:spPr>
              <a:xfrm>
                <a:off x="8564682" y="4186601"/>
                <a:ext cx="2631808" cy="391706"/>
              </a:xfrm>
              <a:prstGeom prst="rect">
                <a:avLst/>
              </a:prstGeom>
            </p:spPr>
            <p:txBody>
              <a:bodyPr vert="horz" lIns="91440" tIns="45720" rIns="91440" bIns="45720" rtlCol="0">
                <a:norm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buFont typeface="Arial" panose="020B0604020202020204" pitchFamily="34" charset="0"/>
                  <a:buNone/>
                </a:pPr>
                <a:r>
                  <a:rPr lang="en-US" altLang="zh-TW" sz="1100"/>
                  <a:t>Cantonese</a:t>
                </a:r>
                <a:endParaRPr lang="en-HK" sz="1100"/>
              </a:p>
            </p:txBody>
          </p:sp>
        </p:grpSp>
        <p:grpSp>
          <p:nvGrpSpPr>
            <p:cNvPr id="20" name="Group 19">
              <a:extLst>
                <a:ext uri="{FF2B5EF4-FFF2-40B4-BE49-F238E27FC236}">
                  <a16:creationId xmlns:a16="http://schemas.microsoft.com/office/drawing/2014/main" id="{3346EAFF-695C-11BB-1431-DFB49A023361}"/>
                </a:ext>
              </a:extLst>
            </p:cNvPr>
            <p:cNvGrpSpPr/>
            <p:nvPr/>
          </p:nvGrpSpPr>
          <p:grpSpPr>
            <a:xfrm>
              <a:off x="3780294" y="4306447"/>
              <a:ext cx="3468231" cy="862950"/>
              <a:chOff x="8331580" y="4610878"/>
              <a:chExt cx="3104080" cy="862950"/>
            </a:xfrm>
          </p:grpSpPr>
          <p:sp>
            <p:nvSpPr>
              <p:cNvPr id="21" name="Title 1">
                <a:extLst>
                  <a:ext uri="{FF2B5EF4-FFF2-40B4-BE49-F238E27FC236}">
                    <a16:creationId xmlns:a16="http://schemas.microsoft.com/office/drawing/2014/main" id="{F32E7782-1835-7411-D19A-A3BBE76C6A9B}"/>
                  </a:ext>
                </a:extLst>
              </p:cNvPr>
              <p:cNvSpPr txBox="1">
                <a:spLocks/>
              </p:cNvSpPr>
              <p:nvPr/>
            </p:nvSpPr>
            <p:spPr>
              <a:xfrm>
                <a:off x="8331580" y="4610878"/>
                <a:ext cx="3104080" cy="274831"/>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rgbClr val="5ECCF3"/>
                  </a:buClr>
                  <a:buSzPct val="125000"/>
                  <a:buFont typeface="Amasis MT Pro Black" panose="02040A04050005020304" pitchFamily="18" charset="0"/>
                  <a:buChar char="◆"/>
                </a:pPr>
                <a:r>
                  <a:rPr lang="en-US" altLang="zh-TW" sz="1600" b="0" i="0" u="none" kern="1200" spc="31" baseline="0">
                    <a:solidFill>
                      <a:schemeClr val="bg1"/>
                    </a:solidFill>
                    <a:uFill>
                      <a:solidFill>
                        <a:schemeClr val="accent3"/>
                      </a:solidFill>
                    </a:uFill>
                    <a:latin typeface="+mj-lt"/>
                    <a:ea typeface="+mj-ea"/>
                    <a:cs typeface="+mj-cs"/>
                  </a:rPr>
                  <a:t>Certificate</a:t>
                </a:r>
                <a:endParaRPr lang="en-US" altLang="zh-TW" sz="1800" b="0" i="0" u="none" kern="1200" spc="31" baseline="0">
                  <a:solidFill>
                    <a:schemeClr val="bg1"/>
                  </a:solidFill>
                  <a:uFill>
                    <a:solidFill>
                      <a:schemeClr val="accent3"/>
                    </a:solidFill>
                  </a:uFill>
                  <a:latin typeface="+mj-lt"/>
                  <a:ea typeface="+mj-ea"/>
                  <a:cs typeface="+mj-cs"/>
                </a:endParaRPr>
              </a:p>
            </p:txBody>
          </p:sp>
          <p:sp>
            <p:nvSpPr>
              <p:cNvPr id="22" name="Text Placeholder 2">
                <a:extLst>
                  <a:ext uri="{FF2B5EF4-FFF2-40B4-BE49-F238E27FC236}">
                    <a16:creationId xmlns:a16="http://schemas.microsoft.com/office/drawing/2014/main" id="{F56B94E3-58C7-ACB2-AE61-DF5F692D800C}"/>
                  </a:ext>
                </a:extLst>
              </p:cNvPr>
              <p:cNvSpPr txBox="1">
                <a:spLocks/>
              </p:cNvSpPr>
              <p:nvPr/>
            </p:nvSpPr>
            <p:spPr>
              <a:xfrm>
                <a:off x="8541647" y="4884741"/>
                <a:ext cx="2641340" cy="589087"/>
              </a:xfrm>
              <a:prstGeom prst="rect">
                <a:avLst/>
              </a:prstGeom>
            </p:spPr>
            <p:txBody>
              <a:bodyPr vert="horz" lIns="91440" tIns="45720" rIns="91440" bIns="45720" rtlCol="0">
                <a:normAutofit/>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lgn="just">
                  <a:buFont typeface="Arial" panose="020B0604020202020204" pitchFamily="34" charset="0"/>
                  <a:buNone/>
                </a:pPr>
                <a:r>
                  <a:rPr lang="en-US" altLang="zh-TW" sz="1100"/>
                  <a:t>E-Certificate will be awarded to participants who have attended the talk.</a:t>
                </a:r>
              </a:p>
            </p:txBody>
          </p:sp>
        </p:grpSp>
        <p:cxnSp>
          <p:nvCxnSpPr>
            <p:cNvPr id="94" name="Straight Connector 93">
              <a:extLst>
                <a:ext uri="{FF2B5EF4-FFF2-40B4-BE49-F238E27FC236}">
                  <a16:creationId xmlns:a16="http://schemas.microsoft.com/office/drawing/2014/main" id="{997720CF-DFAD-703C-F95A-4DEC2368238A}"/>
                </a:ext>
              </a:extLst>
            </p:cNvPr>
            <p:cNvCxnSpPr/>
            <p:nvPr/>
          </p:nvCxnSpPr>
          <p:spPr>
            <a:xfrm flipH="1">
              <a:off x="3551926" y="4314862"/>
              <a:ext cx="6902" cy="1463040"/>
            </a:xfrm>
            <a:prstGeom prst="line">
              <a:avLst/>
            </a:prstGeom>
            <a:ln w="12700">
              <a:solidFill>
                <a:schemeClr val="accent2">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3" name="Title 1">
              <a:extLst>
                <a:ext uri="{FF2B5EF4-FFF2-40B4-BE49-F238E27FC236}">
                  <a16:creationId xmlns:a16="http://schemas.microsoft.com/office/drawing/2014/main" id="{9DC861A2-F869-0B8F-E724-6E0CD6A45FFA}"/>
                </a:ext>
              </a:extLst>
            </p:cNvPr>
            <p:cNvSpPr txBox="1">
              <a:spLocks/>
            </p:cNvSpPr>
            <p:nvPr/>
          </p:nvSpPr>
          <p:spPr>
            <a:xfrm>
              <a:off x="3780294" y="4886587"/>
              <a:ext cx="3094843" cy="344466"/>
            </a:xfrm>
            <a:prstGeom prst="rect">
              <a:avLst/>
            </a:prstGeom>
            <a:ln>
              <a:noFill/>
            </a:ln>
          </p:spPr>
          <p:txBody>
            <a:bodyPr vert="horz" lIns="0" tIns="0" rIns="0" bIns="0" rtlCol="0" anchor="b" anchorCtr="0">
              <a:normAutofit/>
            </a:bodyPr>
            <a:lstStyle>
              <a:lvl1pPr algn="l" defTabSz="566987" rtl="0" eaLnBrk="1" latinLnBrk="0" hangingPunct="1">
                <a:lnSpc>
                  <a:spcPct val="90000"/>
                </a:lnSpc>
                <a:spcBef>
                  <a:spcPct val="0"/>
                </a:spcBef>
                <a:buNone/>
                <a:defRPr sz="2728" b="1" i="0" kern="1200" spc="31"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285750" indent="-285750" algn="l" defTabSz="566987" rtl="0" eaLnBrk="1" latinLnBrk="0" hangingPunct="1">
                <a:lnSpc>
                  <a:spcPct val="90000"/>
                </a:lnSpc>
                <a:spcBef>
                  <a:spcPct val="0"/>
                </a:spcBef>
                <a:buClr>
                  <a:srgbClr val="5ECCF3"/>
                </a:buClr>
                <a:buSzPct val="125000"/>
                <a:buFont typeface="Amasis MT Pro Black" panose="02040A04050005020304" pitchFamily="18" charset="0"/>
                <a:buChar char="◆"/>
              </a:pPr>
              <a:r>
                <a:rPr lang="en-US" altLang="zh-TW" sz="1600" b="0" i="0" u="none" kern="1200" spc="31" baseline="0">
                  <a:solidFill>
                    <a:schemeClr val="bg1"/>
                  </a:solidFill>
                  <a:uFill>
                    <a:solidFill>
                      <a:schemeClr val="accent3"/>
                    </a:solidFill>
                  </a:uFill>
                  <a:latin typeface="+mj-lt"/>
                  <a:ea typeface="+mj-ea"/>
                  <a:cs typeface="+mj-cs"/>
                </a:rPr>
                <a:t>Remark</a:t>
              </a:r>
              <a:endParaRPr lang="en-US" altLang="zh-TW" sz="1800" b="0" i="0" u="none" kern="1200" spc="31" baseline="0">
                <a:solidFill>
                  <a:schemeClr val="bg1"/>
                </a:solidFill>
                <a:uFill>
                  <a:solidFill>
                    <a:schemeClr val="accent3"/>
                  </a:solidFill>
                </a:uFill>
                <a:latin typeface="+mj-lt"/>
                <a:ea typeface="+mj-ea"/>
                <a:cs typeface="+mj-cs"/>
              </a:endParaRPr>
            </a:p>
          </p:txBody>
        </p:sp>
        <p:sp>
          <p:nvSpPr>
            <p:cNvPr id="5" name="Text Placeholder 2">
              <a:extLst>
                <a:ext uri="{FF2B5EF4-FFF2-40B4-BE49-F238E27FC236}">
                  <a16:creationId xmlns:a16="http://schemas.microsoft.com/office/drawing/2014/main" id="{D3DF6530-2D6F-41E9-111E-4AF3C39F28A3}"/>
                </a:ext>
              </a:extLst>
            </p:cNvPr>
            <p:cNvSpPr txBox="1">
              <a:spLocks/>
            </p:cNvSpPr>
            <p:nvPr/>
          </p:nvSpPr>
          <p:spPr>
            <a:xfrm>
              <a:off x="4015235" y="5225144"/>
              <a:ext cx="3087940" cy="955408"/>
            </a:xfrm>
            <a:prstGeom prst="rect">
              <a:avLst/>
            </a:prstGeom>
          </p:spPr>
          <p:txBody>
            <a:bodyPr vert="horz" lIns="91440" tIns="45720" rIns="91440" bIns="45720" rtlCol="0">
              <a:normAutofit fontScale="25000" lnSpcReduction="20000"/>
            </a:bodyPr>
            <a:lstStyle>
              <a:lvl1pPr marL="141747" indent="-141747" algn="l" defTabSz="566987" rtl="0" eaLnBrk="1" latinLnBrk="0" hangingPunct="1">
                <a:lnSpc>
                  <a:spcPct val="90000"/>
                </a:lnSpc>
                <a:spcBef>
                  <a:spcPts val="620"/>
                </a:spcBef>
                <a:buFont typeface="Arial" panose="020B0604020202020204" pitchFamily="34" charset="0"/>
                <a:buChar char="•"/>
                <a:defRPr sz="1736" b="0" i="0" kern="1200">
                  <a:solidFill>
                    <a:schemeClr val="bg1"/>
                  </a:solidFill>
                  <a:latin typeface="+mn-lt"/>
                  <a:ea typeface="+mn-ea"/>
                  <a:cs typeface="+mn-cs"/>
                </a:defRPr>
              </a:lvl1pPr>
              <a:lvl2pPr marL="425240" indent="-141747" algn="l" defTabSz="566987" rtl="0" eaLnBrk="1" latinLnBrk="0" hangingPunct="1">
                <a:lnSpc>
                  <a:spcPct val="90000"/>
                </a:lnSpc>
                <a:spcBef>
                  <a:spcPts val="310"/>
                </a:spcBef>
                <a:buFont typeface="Arial" panose="020B0604020202020204" pitchFamily="34" charset="0"/>
                <a:buChar char="•"/>
                <a:defRPr sz="1488" b="0" i="0" kern="1200">
                  <a:solidFill>
                    <a:schemeClr val="bg1"/>
                  </a:solidFill>
                  <a:latin typeface="+mn-lt"/>
                  <a:ea typeface="+mn-ea"/>
                  <a:cs typeface="+mn-cs"/>
                </a:defRPr>
              </a:lvl2pPr>
              <a:lvl3pPr marL="708733" indent="-141747" algn="l" defTabSz="566987" rtl="0" eaLnBrk="1" latinLnBrk="0" hangingPunct="1">
                <a:lnSpc>
                  <a:spcPct val="90000"/>
                </a:lnSpc>
                <a:spcBef>
                  <a:spcPts val="310"/>
                </a:spcBef>
                <a:buFont typeface="Arial" panose="020B0604020202020204" pitchFamily="34" charset="0"/>
                <a:buChar char="•"/>
                <a:defRPr sz="1240" b="0" i="0" kern="1200">
                  <a:solidFill>
                    <a:schemeClr val="bg1"/>
                  </a:solidFill>
                  <a:latin typeface="+mn-lt"/>
                  <a:ea typeface="+mn-ea"/>
                  <a:cs typeface="+mn-cs"/>
                </a:defRPr>
              </a:lvl3pPr>
              <a:lvl4pPr marL="992227"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4pPr>
              <a:lvl5pPr marL="1275721" indent="-141747" algn="l" defTabSz="566987" rtl="0" eaLnBrk="1" latinLnBrk="0" hangingPunct="1">
                <a:lnSpc>
                  <a:spcPct val="90000"/>
                </a:lnSpc>
                <a:spcBef>
                  <a:spcPts val="310"/>
                </a:spcBef>
                <a:buFont typeface="Arial" panose="020B0604020202020204" pitchFamily="34" charset="0"/>
                <a:buChar char="•"/>
                <a:defRPr sz="1116" b="0" i="0" kern="1200">
                  <a:solidFill>
                    <a:schemeClr val="bg1"/>
                  </a:solidFill>
                  <a:latin typeface="+mn-lt"/>
                  <a:ea typeface="+mn-ea"/>
                  <a:cs typeface="+mn-cs"/>
                </a:defRPr>
              </a:lvl5pPr>
              <a:lvl6pPr marL="155921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6pPr>
              <a:lvl7pPr marL="1842707"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7pPr>
              <a:lvl8pPr marL="2126201"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8pPr>
              <a:lvl9pPr marL="2409694" indent="-141747" algn="l" defTabSz="566987" rtl="0" eaLnBrk="1" latinLnBrk="0" hangingPunct="1">
                <a:lnSpc>
                  <a:spcPct val="90000"/>
                </a:lnSpc>
                <a:spcBef>
                  <a:spcPts val="310"/>
                </a:spcBef>
                <a:buFont typeface="Arial" panose="020B0604020202020204" pitchFamily="34" charset="0"/>
                <a:buChar char="•"/>
                <a:defRPr sz="1116" kern="1200">
                  <a:solidFill>
                    <a:schemeClr val="tx1"/>
                  </a:solidFill>
                  <a:latin typeface="+mn-lt"/>
                  <a:ea typeface="+mn-ea"/>
                  <a:cs typeface="+mn-cs"/>
                </a:defRPr>
              </a:lvl9pPr>
            </a:lstStyle>
            <a:p>
              <a:pPr marL="0" indent="0" algn="just">
                <a:lnSpc>
                  <a:spcPct val="110000"/>
                </a:lnSpc>
                <a:buFont typeface="Arial" panose="020B0604020202020204" pitchFamily="34" charset="0"/>
                <a:buNone/>
              </a:pPr>
              <a:r>
                <a:rPr lang="en-HK" altLang="zh-TW" sz="4400"/>
                <a:t>Starting from the 2023/24 school year, after the first review period, ALL student members must complete the following requirements in each school year in order to maintain their membership:</a:t>
              </a:r>
            </a:p>
            <a:p>
              <a:pPr algn="just">
                <a:lnSpc>
                  <a:spcPct val="70000"/>
                </a:lnSpc>
                <a:buFont typeface="Wingdings" panose="05000000000000000000" pitchFamily="2" charset="2"/>
                <a:buChar char="§"/>
              </a:pPr>
              <a:r>
                <a:rPr lang="en-HK" altLang="zh-TW" sz="4000"/>
                <a:t>Attend One Talk; AND</a:t>
              </a:r>
            </a:p>
            <a:p>
              <a:pPr algn="just">
                <a:lnSpc>
                  <a:spcPct val="70000"/>
                </a:lnSpc>
                <a:buFont typeface="Wingdings" panose="05000000000000000000" pitchFamily="2" charset="2"/>
                <a:buChar char="§"/>
              </a:pPr>
              <a:r>
                <a:rPr lang="en-HK" altLang="zh-TW" sz="4000"/>
                <a:t>Participate in One programme or activity of any kind</a:t>
              </a:r>
              <a:endParaRPr lang="en-US" altLang="zh-TW" sz="4000"/>
            </a:p>
          </p:txBody>
        </p:sp>
      </p:grpSp>
      <p:grpSp>
        <p:nvGrpSpPr>
          <p:cNvPr id="38" name="Group 37">
            <a:extLst>
              <a:ext uri="{FF2B5EF4-FFF2-40B4-BE49-F238E27FC236}">
                <a16:creationId xmlns:a16="http://schemas.microsoft.com/office/drawing/2014/main" id="{8D9C74DD-4F7C-BB3F-90DF-4A9BF9BB82B2}"/>
              </a:ext>
            </a:extLst>
          </p:cNvPr>
          <p:cNvGrpSpPr/>
          <p:nvPr/>
        </p:nvGrpSpPr>
        <p:grpSpPr>
          <a:xfrm>
            <a:off x="567737" y="6424441"/>
            <a:ext cx="6508141" cy="3532373"/>
            <a:chOff x="567737" y="6503953"/>
            <a:chExt cx="6508141" cy="3532373"/>
          </a:xfrm>
        </p:grpSpPr>
        <p:sp>
          <p:nvSpPr>
            <p:cNvPr id="39" name="Rectangle: Rounded Corners 38">
              <a:extLst>
                <a:ext uri="{FF2B5EF4-FFF2-40B4-BE49-F238E27FC236}">
                  <a16:creationId xmlns:a16="http://schemas.microsoft.com/office/drawing/2014/main" id="{0B6F55E1-F4FB-9B09-DD52-951F8A318C77}"/>
                </a:ext>
              </a:extLst>
            </p:cNvPr>
            <p:cNvSpPr/>
            <p:nvPr/>
          </p:nvSpPr>
          <p:spPr>
            <a:xfrm>
              <a:off x="567737" y="6503953"/>
              <a:ext cx="6508141" cy="3532373"/>
            </a:xfrm>
            <a:prstGeom prst="roundRect">
              <a:avLst/>
            </a:prstGeom>
            <a:solidFill>
              <a:schemeClr val="accent1">
                <a:lumMod val="20000"/>
                <a:lumOff val="80000"/>
                <a:alpha val="7098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0" name="TextBox 38">
              <a:extLst>
                <a:ext uri="{FF2B5EF4-FFF2-40B4-BE49-F238E27FC236}">
                  <a16:creationId xmlns:a16="http://schemas.microsoft.com/office/drawing/2014/main" id="{6554C248-9AC6-C4E6-1288-9823E906B7BB}"/>
                </a:ext>
              </a:extLst>
            </p:cNvPr>
            <p:cNvSpPr txBox="1"/>
            <p:nvPr/>
          </p:nvSpPr>
          <p:spPr>
            <a:xfrm>
              <a:off x="746677" y="6668909"/>
              <a:ext cx="6211276"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1200" b="1" dirty="0">
                  <a:solidFill>
                    <a:schemeClr val="bg1"/>
                  </a:solidFill>
                </a:rPr>
                <a:t>This talk is one of the items in the five domains of the Holistic Talk Series. The objective is to facilitate the all-round development of student’ gifted potential.</a:t>
              </a:r>
            </a:p>
          </p:txBody>
        </p:sp>
        <p:grpSp>
          <p:nvGrpSpPr>
            <p:cNvPr id="41" name="Group 40">
              <a:extLst>
                <a:ext uri="{FF2B5EF4-FFF2-40B4-BE49-F238E27FC236}">
                  <a16:creationId xmlns:a16="http://schemas.microsoft.com/office/drawing/2014/main" id="{4521421C-E9C1-2E42-C0D8-46D580A5CA57}"/>
                </a:ext>
              </a:extLst>
            </p:cNvPr>
            <p:cNvGrpSpPr/>
            <p:nvPr/>
          </p:nvGrpSpPr>
          <p:grpSpPr>
            <a:xfrm>
              <a:off x="568666" y="8836599"/>
              <a:ext cx="2091532" cy="889975"/>
              <a:chOff x="568666" y="8836599"/>
              <a:chExt cx="2091532" cy="889975"/>
            </a:xfrm>
          </p:grpSpPr>
          <p:grpSp>
            <p:nvGrpSpPr>
              <p:cNvPr id="87" name="Group 86">
                <a:extLst>
                  <a:ext uri="{FF2B5EF4-FFF2-40B4-BE49-F238E27FC236}">
                    <a16:creationId xmlns:a16="http://schemas.microsoft.com/office/drawing/2014/main" id="{1064F067-592C-724F-9F50-EB991B78C1A3}"/>
                  </a:ext>
                </a:extLst>
              </p:cNvPr>
              <p:cNvGrpSpPr/>
              <p:nvPr/>
            </p:nvGrpSpPr>
            <p:grpSpPr>
              <a:xfrm>
                <a:off x="568666" y="8836599"/>
                <a:ext cx="2091532" cy="889975"/>
                <a:chOff x="568666" y="8836599"/>
                <a:chExt cx="3136139" cy="1344081"/>
              </a:xfrm>
            </p:grpSpPr>
            <p:sp>
              <p:nvSpPr>
                <p:cNvPr id="89" name="TextBox 41">
                  <a:extLst>
                    <a:ext uri="{FF2B5EF4-FFF2-40B4-BE49-F238E27FC236}">
                      <a16:creationId xmlns:a16="http://schemas.microsoft.com/office/drawing/2014/main" id="{9C73C153-78D5-1C3B-E476-4051435A264A}"/>
                    </a:ext>
                  </a:extLst>
                </p:cNvPr>
                <p:cNvSpPr txBox="1"/>
                <p:nvPr/>
              </p:nvSpPr>
              <p:spPr>
                <a:xfrm>
                  <a:off x="568666" y="8836599"/>
                  <a:ext cx="2937088" cy="697228"/>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a:solidFill>
                        <a:srgbClr val="5ECCF3"/>
                      </a:solidFill>
                      <a:latin typeface="Calibri" panose="020F0502020204030204" pitchFamily="34" charset="0"/>
                      <a:ea typeface="Calibri" panose="020F0502020204030204" pitchFamily="34" charset="0"/>
                      <a:cs typeface="Calibri" panose="020F0502020204030204" pitchFamily="34" charset="0"/>
                    </a:rPr>
                    <a:t>Trendy Academic </a:t>
                  </a:r>
                </a:p>
                <a:p>
                  <a:pPr algn="r"/>
                  <a:r>
                    <a:rPr lang="en-US" sz="1200" b="1">
                      <a:solidFill>
                        <a:srgbClr val="5ECCF3"/>
                      </a:solidFill>
                      <a:latin typeface="Calibri" panose="020F0502020204030204" pitchFamily="34" charset="0"/>
                      <a:ea typeface="Calibri" panose="020F0502020204030204" pitchFamily="34" charset="0"/>
                      <a:cs typeface="Calibri" panose="020F0502020204030204" pitchFamily="34" charset="0"/>
                    </a:rPr>
                    <a:t>Talk Series</a:t>
                  </a:r>
                </a:p>
              </p:txBody>
            </p:sp>
            <p:sp>
              <p:nvSpPr>
                <p:cNvPr id="90" name="TextBox 54">
                  <a:extLst>
                    <a:ext uri="{FF2B5EF4-FFF2-40B4-BE49-F238E27FC236}">
                      <a16:creationId xmlns:a16="http://schemas.microsoft.com/office/drawing/2014/main" id="{FC1A82B1-E876-7C0F-EF40-72B5C637886D}"/>
                    </a:ext>
                  </a:extLst>
                </p:cNvPr>
                <p:cNvSpPr txBox="1"/>
                <p:nvPr/>
              </p:nvSpPr>
              <p:spPr>
                <a:xfrm>
                  <a:off x="775512" y="9564795"/>
                  <a:ext cx="2929293" cy="615885"/>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a:solidFill>
                        <a:schemeClr val="bg1"/>
                      </a:solidFill>
                    </a:rPr>
                    <a:t>Introduce trendy topics to widen the students’ horizons.</a:t>
                  </a:r>
                  <a:r>
                    <a:rPr lang="en-US" sz="1050">
                      <a:solidFill>
                        <a:schemeClr val="tx1">
                          <a:lumMod val="65000"/>
                          <a:lumOff val="35000"/>
                        </a:schemeClr>
                      </a:solidFill>
                    </a:rPr>
                    <a:t> </a:t>
                  </a:r>
                </a:p>
              </p:txBody>
            </p:sp>
          </p:grpSp>
          <p:sp>
            <p:nvSpPr>
              <p:cNvPr id="88" name="Rounded Rectangle 51">
                <a:extLst>
                  <a:ext uri="{FF2B5EF4-FFF2-40B4-BE49-F238E27FC236}">
                    <a16:creationId xmlns:a16="http://schemas.microsoft.com/office/drawing/2014/main" id="{2DB8EFF7-4043-561F-7285-07F8C984C0B4}"/>
                  </a:ext>
                </a:extLst>
              </p:cNvPr>
              <p:cNvSpPr/>
              <p:nvPr/>
            </p:nvSpPr>
            <p:spPr>
              <a:xfrm rot="16200000" flipH="1">
                <a:off x="696044" y="8885784"/>
                <a:ext cx="316392" cy="311398"/>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5ECC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1010">
                  <a:solidFill>
                    <a:schemeClr val="tx1"/>
                  </a:solidFill>
                </a:endParaRPr>
              </a:p>
            </p:txBody>
          </p:sp>
        </p:grpSp>
        <p:grpSp>
          <p:nvGrpSpPr>
            <p:cNvPr id="43" name="Group 42">
              <a:extLst>
                <a:ext uri="{FF2B5EF4-FFF2-40B4-BE49-F238E27FC236}">
                  <a16:creationId xmlns:a16="http://schemas.microsoft.com/office/drawing/2014/main" id="{4B35366F-3276-7762-3AF5-2C88968F9DD0}"/>
                </a:ext>
              </a:extLst>
            </p:cNvPr>
            <p:cNvGrpSpPr/>
            <p:nvPr/>
          </p:nvGrpSpPr>
          <p:grpSpPr>
            <a:xfrm>
              <a:off x="654594" y="7295467"/>
              <a:ext cx="2432329" cy="1080620"/>
              <a:chOff x="654594" y="7295467"/>
              <a:chExt cx="2432329" cy="1080620"/>
            </a:xfrm>
          </p:grpSpPr>
          <p:grpSp>
            <p:nvGrpSpPr>
              <p:cNvPr id="83" name="Group 82">
                <a:extLst>
                  <a:ext uri="{FF2B5EF4-FFF2-40B4-BE49-F238E27FC236}">
                    <a16:creationId xmlns:a16="http://schemas.microsoft.com/office/drawing/2014/main" id="{032476B6-A28A-92E1-EFE2-9B2A65D6B45D}"/>
                  </a:ext>
                </a:extLst>
              </p:cNvPr>
              <p:cNvGrpSpPr/>
              <p:nvPr/>
            </p:nvGrpSpPr>
            <p:grpSpPr>
              <a:xfrm>
                <a:off x="654594" y="7295467"/>
                <a:ext cx="2432329" cy="1080620"/>
                <a:chOff x="654594" y="7295472"/>
                <a:chExt cx="3647145" cy="1632001"/>
              </a:xfrm>
            </p:grpSpPr>
            <p:sp>
              <p:nvSpPr>
                <p:cNvPr id="85" name="TextBox 16">
                  <a:extLst>
                    <a:ext uri="{FF2B5EF4-FFF2-40B4-BE49-F238E27FC236}">
                      <a16:creationId xmlns:a16="http://schemas.microsoft.com/office/drawing/2014/main" id="{129AA2B6-089F-D545-FD3C-FAB2B8FDF756}"/>
                    </a:ext>
                  </a:extLst>
                </p:cNvPr>
                <p:cNvSpPr txBox="1"/>
                <p:nvPr/>
              </p:nvSpPr>
              <p:spPr>
                <a:xfrm>
                  <a:off x="955416" y="7295472"/>
                  <a:ext cx="3346323" cy="697227"/>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200" b="1" dirty="0">
                      <a:solidFill>
                        <a:srgbClr val="4E67C8"/>
                      </a:solidFill>
                      <a:latin typeface="Calibri" panose="020F0502020204030204" pitchFamily="34" charset="0"/>
                      <a:ea typeface="Calibri" panose="020F0502020204030204" pitchFamily="34" charset="0"/>
                      <a:cs typeface="Calibri" panose="020F0502020204030204" pitchFamily="34" charset="0"/>
                    </a:rPr>
                    <a:t>Emerging Technology Talk Series </a:t>
                  </a:r>
                </a:p>
                <a:p>
                  <a:pPr algn="r"/>
                  <a:r>
                    <a:rPr lang="en-US" sz="1200" b="1" dirty="0">
                      <a:solidFill>
                        <a:srgbClr val="4E67C8"/>
                      </a:solidFill>
                      <a:latin typeface="Calibri" panose="020F0502020204030204" pitchFamily="34" charset="0"/>
                      <a:ea typeface="Calibri" panose="020F0502020204030204" pitchFamily="34" charset="0"/>
                      <a:cs typeface="Calibri" panose="020F0502020204030204" pitchFamily="34" charset="0"/>
                    </a:rPr>
                    <a:t>by YASHK</a:t>
                  </a:r>
                </a:p>
              </p:txBody>
            </p:sp>
            <p:sp>
              <p:nvSpPr>
                <p:cNvPr id="86" name="TextBox 17">
                  <a:extLst>
                    <a:ext uri="{FF2B5EF4-FFF2-40B4-BE49-F238E27FC236}">
                      <a16:creationId xmlns:a16="http://schemas.microsoft.com/office/drawing/2014/main" id="{520A5EB5-A26C-E75A-67B5-FCAD9DFCF62D}"/>
                    </a:ext>
                  </a:extLst>
                </p:cNvPr>
                <p:cNvSpPr txBox="1"/>
                <p:nvPr/>
              </p:nvSpPr>
              <p:spPr>
                <a:xfrm>
                  <a:off x="654594" y="8090801"/>
                  <a:ext cx="2959930" cy="836672"/>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a:solidFill>
                        <a:schemeClr val="bg1"/>
                      </a:solidFill>
                    </a:rPr>
                    <a:t>Scientists introduce eye-opening emerging technology to enhance students’ motivation to learn.</a:t>
                  </a:r>
                  <a:endParaRPr lang="en-HK" sz="1050">
                    <a:solidFill>
                      <a:schemeClr val="tx1">
                        <a:lumMod val="65000"/>
                        <a:lumOff val="35000"/>
                      </a:schemeClr>
                    </a:solidFill>
                  </a:endParaRPr>
                </a:p>
              </p:txBody>
            </p:sp>
          </p:grpSp>
          <p:sp>
            <p:nvSpPr>
              <p:cNvPr id="84" name="Trapezoid 28">
                <a:extLst>
                  <a:ext uri="{FF2B5EF4-FFF2-40B4-BE49-F238E27FC236}">
                    <a16:creationId xmlns:a16="http://schemas.microsoft.com/office/drawing/2014/main" id="{8C2C830D-7579-7FA7-341D-5E02D07E563F}"/>
                  </a:ext>
                </a:extLst>
              </p:cNvPr>
              <p:cNvSpPr>
                <a:spLocks noChangeAspect="1"/>
              </p:cNvSpPr>
              <p:nvPr/>
            </p:nvSpPr>
            <p:spPr>
              <a:xfrm>
                <a:off x="661667" y="7373853"/>
                <a:ext cx="220448" cy="293155"/>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4E67C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p>
            </p:txBody>
          </p:sp>
        </p:grpSp>
        <p:grpSp>
          <p:nvGrpSpPr>
            <p:cNvPr id="44" name="Group 43">
              <a:extLst>
                <a:ext uri="{FF2B5EF4-FFF2-40B4-BE49-F238E27FC236}">
                  <a16:creationId xmlns:a16="http://schemas.microsoft.com/office/drawing/2014/main" id="{6D2A59E9-9B19-01CE-1DEA-712D05F75DDC}"/>
                </a:ext>
              </a:extLst>
            </p:cNvPr>
            <p:cNvGrpSpPr/>
            <p:nvPr/>
          </p:nvGrpSpPr>
          <p:grpSpPr>
            <a:xfrm>
              <a:off x="4637693" y="7061318"/>
              <a:ext cx="2321715" cy="821518"/>
              <a:chOff x="4637693" y="7061318"/>
              <a:chExt cx="2321715" cy="821518"/>
            </a:xfrm>
          </p:grpSpPr>
          <p:grpSp>
            <p:nvGrpSpPr>
              <p:cNvPr id="79" name="Group 78">
                <a:extLst>
                  <a:ext uri="{FF2B5EF4-FFF2-40B4-BE49-F238E27FC236}">
                    <a16:creationId xmlns:a16="http://schemas.microsoft.com/office/drawing/2014/main" id="{A8DCBFE1-8F2A-5AC7-3E27-EFAECCAD68CE}"/>
                  </a:ext>
                </a:extLst>
              </p:cNvPr>
              <p:cNvGrpSpPr/>
              <p:nvPr/>
            </p:nvGrpSpPr>
            <p:grpSpPr>
              <a:xfrm>
                <a:off x="4637693" y="7122855"/>
                <a:ext cx="1960942" cy="759981"/>
                <a:chOff x="4637693" y="7122855"/>
                <a:chExt cx="2940327" cy="1147759"/>
              </a:xfrm>
            </p:grpSpPr>
            <p:sp>
              <p:nvSpPr>
                <p:cNvPr id="81" name="TextBox 31">
                  <a:extLst>
                    <a:ext uri="{FF2B5EF4-FFF2-40B4-BE49-F238E27FC236}">
                      <a16:creationId xmlns:a16="http://schemas.microsoft.com/office/drawing/2014/main" id="{51CCD930-8487-DFE4-8D67-36C8ECBED831}"/>
                    </a:ext>
                  </a:extLst>
                </p:cNvPr>
                <p:cNvSpPr txBox="1"/>
                <p:nvPr/>
              </p:nvSpPr>
              <p:spPr>
                <a:xfrm>
                  <a:off x="4640932" y="7122855"/>
                  <a:ext cx="2937088" cy="418337"/>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a:solidFill>
                        <a:srgbClr val="FF9999"/>
                      </a:solidFill>
                      <a:latin typeface="Calibri" panose="020F0502020204030204" pitchFamily="34" charset="0"/>
                      <a:ea typeface="Calibri" panose="020F0502020204030204" pitchFamily="34" charset="0"/>
                      <a:cs typeface="Calibri" panose="020F0502020204030204" pitchFamily="34" charset="0"/>
                    </a:rPr>
                    <a:t>National Security Talk Series</a:t>
                  </a:r>
                </a:p>
              </p:txBody>
            </p:sp>
            <p:sp>
              <p:nvSpPr>
                <p:cNvPr id="82" name="TextBox 32">
                  <a:extLst>
                    <a:ext uri="{FF2B5EF4-FFF2-40B4-BE49-F238E27FC236}">
                      <a16:creationId xmlns:a16="http://schemas.microsoft.com/office/drawing/2014/main" id="{6C26315C-DE75-13AF-E238-6C3010FB5C7B}"/>
                    </a:ext>
                  </a:extLst>
                </p:cNvPr>
                <p:cNvSpPr txBox="1"/>
                <p:nvPr/>
              </p:nvSpPr>
              <p:spPr>
                <a:xfrm>
                  <a:off x="4637693" y="7433940"/>
                  <a:ext cx="2929294" cy="836674"/>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HK" sz="1000">
                      <a:solidFill>
                        <a:schemeClr val="bg1"/>
                      </a:solidFill>
                    </a:rPr>
                    <a:t>Understanding the meaning of National Security, enhances students' sense of national identity.</a:t>
                  </a:r>
                  <a:endParaRPr lang="en-US" sz="1000">
                    <a:solidFill>
                      <a:schemeClr val="bg1"/>
                    </a:solidFill>
                  </a:endParaRPr>
                </a:p>
              </p:txBody>
            </p:sp>
          </p:grpSp>
          <p:pic>
            <p:nvPicPr>
              <p:cNvPr id="80" name="Graphic 62" descr="Shield Tick with solid fill">
                <a:extLst>
                  <a:ext uri="{FF2B5EF4-FFF2-40B4-BE49-F238E27FC236}">
                    <a16:creationId xmlns:a16="http://schemas.microsoft.com/office/drawing/2014/main" id="{8CA3200B-6DD6-DF86-2B70-62BEDC2D81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70726" y="7061318"/>
                <a:ext cx="388682" cy="385903"/>
              </a:xfrm>
              <a:prstGeom prst="rect">
                <a:avLst/>
              </a:prstGeom>
            </p:spPr>
          </p:pic>
        </p:grpSp>
        <p:grpSp>
          <p:nvGrpSpPr>
            <p:cNvPr id="45" name="Group 44">
              <a:extLst>
                <a:ext uri="{FF2B5EF4-FFF2-40B4-BE49-F238E27FC236}">
                  <a16:creationId xmlns:a16="http://schemas.microsoft.com/office/drawing/2014/main" id="{39FA720A-E575-28EC-EAF3-77BA03878D42}"/>
                </a:ext>
              </a:extLst>
            </p:cNvPr>
            <p:cNvGrpSpPr>
              <a:grpSpLocks noChangeAspect="1"/>
            </p:cNvGrpSpPr>
            <p:nvPr/>
          </p:nvGrpSpPr>
          <p:grpSpPr>
            <a:xfrm>
              <a:off x="2456011" y="7304557"/>
              <a:ext cx="2498220" cy="2418408"/>
              <a:chOff x="2456011" y="7304556"/>
              <a:chExt cx="3128395" cy="3001652"/>
            </a:xfrm>
          </p:grpSpPr>
          <p:sp>
            <p:nvSpPr>
              <p:cNvPr id="61" name="Teardrop 60">
                <a:extLst>
                  <a:ext uri="{FF2B5EF4-FFF2-40B4-BE49-F238E27FC236}">
                    <a16:creationId xmlns:a16="http://schemas.microsoft.com/office/drawing/2014/main" id="{A13A6DA5-D8FF-6F4D-CA16-48F051CE8461}"/>
                  </a:ext>
                </a:extLst>
              </p:cNvPr>
              <p:cNvSpPr/>
              <p:nvPr/>
            </p:nvSpPr>
            <p:spPr>
              <a:xfrm rot="12600000">
                <a:off x="4260382" y="7999353"/>
                <a:ext cx="1324024" cy="1314557"/>
              </a:xfrm>
              <a:prstGeom prst="teardrop">
                <a:avLst/>
              </a:prstGeom>
              <a:solidFill>
                <a:srgbClr val="D732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62" name="Teardrop 61">
                <a:extLst>
                  <a:ext uri="{FF2B5EF4-FFF2-40B4-BE49-F238E27FC236}">
                    <a16:creationId xmlns:a16="http://schemas.microsoft.com/office/drawing/2014/main" id="{51267349-08FB-DFBC-90D6-992335F2DF37}"/>
                  </a:ext>
                </a:extLst>
              </p:cNvPr>
              <p:cNvSpPr/>
              <p:nvPr/>
            </p:nvSpPr>
            <p:spPr>
              <a:xfrm rot="16728223">
                <a:off x="3910690" y="8986918"/>
                <a:ext cx="1314557" cy="1324024"/>
              </a:xfrm>
              <a:prstGeom prst="teardrop">
                <a:avLst/>
              </a:prstGeom>
              <a:solidFill>
                <a:srgbClr val="93D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71" name="Teardrop 70">
                <a:extLst>
                  <a:ext uri="{FF2B5EF4-FFF2-40B4-BE49-F238E27FC236}">
                    <a16:creationId xmlns:a16="http://schemas.microsoft.com/office/drawing/2014/main" id="{DE6A7A81-F4B7-CE25-C068-34D018C38C55}"/>
                  </a:ext>
                </a:extLst>
              </p:cNvPr>
              <p:cNvSpPr/>
              <p:nvPr/>
            </p:nvSpPr>
            <p:spPr>
              <a:xfrm rot="21056214">
                <a:off x="2808652" y="8989173"/>
                <a:ext cx="1324024" cy="1314557"/>
              </a:xfrm>
              <a:prstGeom prst="teardrop">
                <a:avLst/>
              </a:prstGeom>
              <a:solidFill>
                <a:srgbClr val="5ECC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72" name="Teardrop 71">
                <a:extLst>
                  <a:ext uri="{FF2B5EF4-FFF2-40B4-BE49-F238E27FC236}">
                    <a16:creationId xmlns:a16="http://schemas.microsoft.com/office/drawing/2014/main" id="{7FD461E7-3922-E97B-A9EB-F21DDB82B2B3}"/>
                  </a:ext>
                </a:extLst>
              </p:cNvPr>
              <p:cNvSpPr/>
              <p:nvPr/>
            </p:nvSpPr>
            <p:spPr>
              <a:xfrm rot="3600000">
                <a:off x="2460744" y="7994618"/>
                <a:ext cx="1314557" cy="1324024"/>
              </a:xfrm>
              <a:prstGeom prst="teardrop">
                <a:avLst/>
              </a:prstGeom>
              <a:solidFill>
                <a:srgbClr val="4E6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73" name="Freeform: Shape 72">
                <a:extLst>
                  <a:ext uri="{FF2B5EF4-FFF2-40B4-BE49-F238E27FC236}">
                    <a16:creationId xmlns:a16="http://schemas.microsoft.com/office/drawing/2014/main" id="{94B963C9-5D59-E411-7193-A77BABABDAD7}"/>
                  </a:ext>
                </a:extLst>
              </p:cNvPr>
              <p:cNvSpPr/>
              <p:nvPr/>
            </p:nvSpPr>
            <p:spPr>
              <a:xfrm rot="8100000">
                <a:off x="3356488" y="7304556"/>
                <a:ext cx="1324024" cy="1314557"/>
              </a:xfrm>
              <a:custGeom>
                <a:avLst/>
                <a:gdLst>
                  <a:gd name="connsiteX0" fmla="*/ 290741 w 1985302"/>
                  <a:gd name="connsiteY0" fmla="*/ 1694561 h 1985302"/>
                  <a:gd name="connsiteX1" fmla="*/ 0 w 1985302"/>
                  <a:gd name="connsiteY1" fmla="*/ 992651 h 1985302"/>
                  <a:gd name="connsiteX2" fmla="*/ 361233 w 1985302"/>
                  <a:gd name="connsiteY2" fmla="*/ 226673 h 1985302"/>
                  <a:gd name="connsiteX3" fmla="*/ 387674 w 1985302"/>
                  <a:gd name="connsiteY3" fmla="*/ 206901 h 1985302"/>
                  <a:gd name="connsiteX4" fmla="*/ 447948 w 1985302"/>
                  <a:gd name="connsiteY4" fmla="*/ 230994 h 1985302"/>
                  <a:gd name="connsiteX5" fmla="*/ 1027915 w 1985302"/>
                  <a:gd name="connsiteY5" fmla="*/ 251102 h 1985302"/>
                  <a:gd name="connsiteX6" fmla="*/ 1965041 w 1985302"/>
                  <a:gd name="connsiteY6" fmla="*/ 0 h 1985302"/>
                  <a:gd name="connsiteX7" fmla="*/ 1985302 w 1985302"/>
                  <a:gd name="connsiteY7" fmla="*/ 0 h 1985302"/>
                  <a:gd name="connsiteX8" fmla="*/ 1985302 w 1985302"/>
                  <a:gd name="connsiteY8" fmla="*/ 992651 h 1985302"/>
                  <a:gd name="connsiteX9" fmla="*/ 992651 w 1985302"/>
                  <a:gd name="connsiteY9" fmla="*/ 1985302 h 1985302"/>
                  <a:gd name="connsiteX10" fmla="*/ 290741 w 1985302"/>
                  <a:gd name="connsiteY10" fmla="*/ 1694561 h 1985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5302" h="1985302">
                    <a:moveTo>
                      <a:pt x="290741" y="1694561"/>
                    </a:moveTo>
                    <a:cubicBezTo>
                      <a:pt x="111106" y="1514927"/>
                      <a:pt x="0" y="1266764"/>
                      <a:pt x="0" y="992651"/>
                    </a:cubicBezTo>
                    <a:cubicBezTo>
                      <a:pt x="0" y="684274"/>
                      <a:pt x="140619" y="408740"/>
                      <a:pt x="361233" y="226673"/>
                    </a:cubicBezTo>
                    <a:lnTo>
                      <a:pt x="387674" y="206901"/>
                    </a:lnTo>
                    <a:lnTo>
                      <a:pt x="447948" y="230994"/>
                    </a:lnTo>
                    <a:cubicBezTo>
                      <a:pt x="628680" y="293375"/>
                      <a:pt x="829335" y="304311"/>
                      <a:pt x="1027915" y="251102"/>
                    </a:cubicBezTo>
                    <a:lnTo>
                      <a:pt x="1965041" y="0"/>
                    </a:lnTo>
                    <a:lnTo>
                      <a:pt x="1985302" y="0"/>
                    </a:lnTo>
                    <a:lnTo>
                      <a:pt x="1985302" y="992651"/>
                    </a:lnTo>
                    <a:cubicBezTo>
                      <a:pt x="1985302" y="1540877"/>
                      <a:pt x="1540877" y="1985302"/>
                      <a:pt x="992651" y="1985302"/>
                    </a:cubicBezTo>
                    <a:cubicBezTo>
                      <a:pt x="718538" y="1985302"/>
                      <a:pt x="470375" y="1874196"/>
                      <a:pt x="290741" y="1694561"/>
                    </a:cubicBezTo>
                    <a:close/>
                  </a:path>
                </a:pathLst>
              </a:custGeom>
              <a:solidFill>
                <a:srgbClr val="E1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600"/>
              </a:p>
            </p:txBody>
          </p:sp>
          <p:sp>
            <p:nvSpPr>
              <p:cNvPr id="74" name="Rounded Rectangle 51">
                <a:extLst>
                  <a:ext uri="{FF2B5EF4-FFF2-40B4-BE49-F238E27FC236}">
                    <a16:creationId xmlns:a16="http://schemas.microsoft.com/office/drawing/2014/main" id="{7E86038C-C8BC-5F49-CDE9-6B8432F045F2}"/>
                  </a:ext>
                </a:extLst>
              </p:cNvPr>
              <p:cNvSpPr/>
              <p:nvPr/>
            </p:nvSpPr>
            <p:spPr>
              <a:xfrm rot="16200000" flipH="1">
                <a:off x="3270444" y="9504805"/>
                <a:ext cx="398998" cy="393387"/>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a:solidFill>
                    <a:schemeClr val="tx1"/>
                  </a:solidFill>
                </a:endParaRPr>
              </a:p>
            </p:txBody>
          </p:sp>
          <p:sp>
            <p:nvSpPr>
              <p:cNvPr id="75" name="Trapezoid 28">
                <a:extLst>
                  <a:ext uri="{FF2B5EF4-FFF2-40B4-BE49-F238E27FC236}">
                    <a16:creationId xmlns:a16="http://schemas.microsoft.com/office/drawing/2014/main" id="{AD819E10-4A67-854D-79C6-287046D43D2D}"/>
                  </a:ext>
                </a:extLst>
              </p:cNvPr>
              <p:cNvSpPr>
                <a:spLocks noChangeAspect="1"/>
              </p:cNvSpPr>
              <p:nvPr/>
            </p:nvSpPr>
            <p:spPr>
              <a:xfrm>
                <a:off x="2951482" y="8448096"/>
                <a:ext cx="289332" cy="384758"/>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a:p>
            </p:txBody>
          </p:sp>
          <p:pic>
            <p:nvPicPr>
              <p:cNvPr id="76" name="Graphic 63" descr="Shield Tick with solid fill">
                <a:extLst>
                  <a:ext uri="{FF2B5EF4-FFF2-40B4-BE49-F238E27FC236}">
                    <a16:creationId xmlns:a16="http://schemas.microsoft.com/office/drawing/2014/main" id="{6EA4578B-CB37-BC49-7858-9E7F40DFBA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14189" y="7698523"/>
                <a:ext cx="622989" cy="618534"/>
              </a:xfrm>
              <a:prstGeom prst="rect">
                <a:avLst/>
              </a:prstGeom>
            </p:spPr>
          </p:pic>
          <p:pic>
            <p:nvPicPr>
              <p:cNvPr id="77" name="Graphic 64" descr="Hero Male with solid fill">
                <a:extLst>
                  <a:ext uri="{FF2B5EF4-FFF2-40B4-BE49-F238E27FC236}">
                    <a16:creationId xmlns:a16="http://schemas.microsoft.com/office/drawing/2014/main" id="{E1129B97-5703-82A6-D6DB-91DFB83BACD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668624" y="8448095"/>
                <a:ext cx="415476" cy="412504"/>
              </a:xfrm>
              <a:prstGeom prst="rect">
                <a:avLst/>
              </a:prstGeom>
            </p:spPr>
          </p:pic>
          <p:sp>
            <p:nvSpPr>
              <p:cNvPr id="78" name="Rectangle 7">
                <a:extLst>
                  <a:ext uri="{FF2B5EF4-FFF2-40B4-BE49-F238E27FC236}">
                    <a16:creationId xmlns:a16="http://schemas.microsoft.com/office/drawing/2014/main" id="{DF95E4FE-6D24-775E-90FB-546EBD2C41BE}"/>
                  </a:ext>
                </a:extLst>
              </p:cNvPr>
              <p:cNvSpPr/>
              <p:nvPr/>
            </p:nvSpPr>
            <p:spPr>
              <a:xfrm rot="18900000">
                <a:off x="4549165" y="9474541"/>
                <a:ext cx="164756" cy="37374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3200">
                  <a:solidFill>
                    <a:srgbClr val="93D07D"/>
                  </a:solidFill>
                </a:endParaRPr>
              </a:p>
            </p:txBody>
          </p:sp>
        </p:grpSp>
        <p:grpSp>
          <p:nvGrpSpPr>
            <p:cNvPr id="46" name="Group 45">
              <a:extLst>
                <a:ext uri="{FF2B5EF4-FFF2-40B4-BE49-F238E27FC236}">
                  <a16:creationId xmlns:a16="http://schemas.microsoft.com/office/drawing/2014/main" id="{73EB837F-343D-7FEA-7239-29B3C9FAD2F0}"/>
                </a:ext>
              </a:extLst>
            </p:cNvPr>
            <p:cNvGrpSpPr/>
            <p:nvPr/>
          </p:nvGrpSpPr>
          <p:grpSpPr>
            <a:xfrm>
              <a:off x="5003671" y="8030620"/>
              <a:ext cx="1936121" cy="852590"/>
              <a:chOff x="5003671" y="8030620"/>
              <a:chExt cx="1936121" cy="852590"/>
            </a:xfrm>
          </p:grpSpPr>
          <p:grpSp>
            <p:nvGrpSpPr>
              <p:cNvPr id="52" name="Group 51">
                <a:extLst>
                  <a:ext uri="{FF2B5EF4-FFF2-40B4-BE49-F238E27FC236}">
                    <a16:creationId xmlns:a16="http://schemas.microsoft.com/office/drawing/2014/main" id="{0BA0071E-96E9-60C2-5076-F1FF6EC55358}"/>
                  </a:ext>
                </a:extLst>
              </p:cNvPr>
              <p:cNvGrpSpPr/>
              <p:nvPr/>
            </p:nvGrpSpPr>
            <p:grpSpPr>
              <a:xfrm>
                <a:off x="5003671" y="8071618"/>
                <a:ext cx="1936121" cy="811592"/>
                <a:chOff x="5003671" y="8071611"/>
                <a:chExt cx="2937087" cy="1225491"/>
              </a:xfrm>
            </p:grpSpPr>
            <p:sp>
              <p:nvSpPr>
                <p:cNvPr id="54" name="TextBox 19">
                  <a:extLst>
                    <a:ext uri="{FF2B5EF4-FFF2-40B4-BE49-F238E27FC236}">
                      <a16:creationId xmlns:a16="http://schemas.microsoft.com/office/drawing/2014/main" id="{A9BA0C7B-527A-C5A5-F7F8-52FEE3892A2C}"/>
                    </a:ext>
                  </a:extLst>
                </p:cNvPr>
                <p:cNvSpPr txBox="1"/>
                <p:nvPr/>
              </p:nvSpPr>
              <p:spPr>
                <a:xfrm>
                  <a:off x="5003671" y="8071611"/>
                  <a:ext cx="2937087" cy="418264"/>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200" b="1" i="0" u="none" strike="noStrike" kern="1200" cap="none" spc="0" normalizeH="0" baseline="0" noProof="0">
                      <a:ln>
                        <a:noFill/>
                      </a:ln>
                      <a:solidFill>
                        <a:srgbClr val="D7325A"/>
                      </a:solidFill>
                      <a:effectLst/>
                      <a:uLnTx/>
                      <a:uFillTx/>
                      <a:latin typeface="Calibri" panose="020F0502020204030204"/>
                      <a:ea typeface="新細明體" panose="02020500000000000000" pitchFamily="18" charset="-120"/>
                      <a:cs typeface="Arial" pitchFamily="34" charset="0"/>
                    </a:rPr>
                    <a:t>Ignite Life Talk Series </a:t>
                  </a:r>
                </a:p>
              </p:txBody>
            </p:sp>
            <p:sp>
              <p:nvSpPr>
                <p:cNvPr id="60" name="TextBox 20">
                  <a:extLst>
                    <a:ext uri="{FF2B5EF4-FFF2-40B4-BE49-F238E27FC236}">
                      <a16:creationId xmlns:a16="http://schemas.microsoft.com/office/drawing/2014/main" id="{EC6CD76E-6A8A-6865-BE80-C926A7986B4D}"/>
                    </a:ext>
                  </a:extLst>
                </p:cNvPr>
                <p:cNvSpPr txBox="1"/>
                <p:nvPr/>
              </p:nvSpPr>
              <p:spPr>
                <a:xfrm>
                  <a:off x="5011465" y="8460573"/>
                  <a:ext cx="2929293" cy="836529"/>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HK" sz="1000">
                      <a:solidFill>
                        <a:schemeClr val="bg1"/>
                      </a:solidFill>
                    </a:rPr>
                    <a:t>Celebrities share their life-changing moments to enhance students’ aspirations for life. </a:t>
                  </a:r>
                </a:p>
              </p:txBody>
            </p:sp>
          </p:grpSp>
          <p:pic>
            <p:nvPicPr>
              <p:cNvPr id="53" name="Graphic 66" descr="Hero Male with solid fill">
                <a:extLst>
                  <a:ext uri="{FF2B5EF4-FFF2-40B4-BE49-F238E27FC236}">
                    <a16:creationId xmlns:a16="http://schemas.microsoft.com/office/drawing/2014/main" id="{56D5EF0B-624F-BB5F-D3D1-B7332AD6935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475287" y="8030620"/>
                <a:ext cx="297377" cy="295251"/>
              </a:xfrm>
              <a:prstGeom prst="rect">
                <a:avLst/>
              </a:prstGeom>
            </p:spPr>
          </p:pic>
        </p:grpSp>
        <p:grpSp>
          <p:nvGrpSpPr>
            <p:cNvPr id="47" name="Group 46">
              <a:extLst>
                <a:ext uri="{FF2B5EF4-FFF2-40B4-BE49-F238E27FC236}">
                  <a16:creationId xmlns:a16="http://schemas.microsoft.com/office/drawing/2014/main" id="{607373E1-5CE7-5205-5908-DB9FAD4EAF97}"/>
                </a:ext>
              </a:extLst>
            </p:cNvPr>
            <p:cNvGrpSpPr/>
            <p:nvPr/>
          </p:nvGrpSpPr>
          <p:grpSpPr>
            <a:xfrm>
              <a:off x="4746652" y="9030042"/>
              <a:ext cx="2016182" cy="901569"/>
              <a:chOff x="4746652" y="9030042"/>
              <a:chExt cx="2016182" cy="901569"/>
            </a:xfrm>
          </p:grpSpPr>
          <p:grpSp>
            <p:nvGrpSpPr>
              <p:cNvPr id="48" name="Group 47">
                <a:extLst>
                  <a:ext uri="{FF2B5EF4-FFF2-40B4-BE49-F238E27FC236}">
                    <a16:creationId xmlns:a16="http://schemas.microsoft.com/office/drawing/2014/main" id="{70C384C8-58FF-C1C9-1893-640F47FC5CA2}"/>
                  </a:ext>
                </a:extLst>
              </p:cNvPr>
              <p:cNvGrpSpPr/>
              <p:nvPr/>
            </p:nvGrpSpPr>
            <p:grpSpPr>
              <a:xfrm>
                <a:off x="4746652" y="9062993"/>
                <a:ext cx="1958783" cy="868618"/>
                <a:chOff x="4746652" y="9062986"/>
                <a:chExt cx="2937088" cy="1311824"/>
              </a:xfrm>
            </p:grpSpPr>
            <p:sp>
              <p:nvSpPr>
                <p:cNvPr id="50" name="TextBox 34">
                  <a:extLst>
                    <a:ext uri="{FF2B5EF4-FFF2-40B4-BE49-F238E27FC236}">
                      <a16:creationId xmlns:a16="http://schemas.microsoft.com/office/drawing/2014/main" id="{FF4094DA-F7C7-FB13-6C3B-EE18A926AD70}"/>
                    </a:ext>
                  </a:extLst>
                </p:cNvPr>
                <p:cNvSpPr txBox="1"/>
                <p:nvPr/>
              </p:nvSpPr>
              <p:spPr>
                <a:xfrm>
                  <a:off x="4746652" y="9062986"/>
                  <a:ext cx="2937088" cy="441577"/>
                </a:xfrm>
                <a:prstGeom prst="rect">
                  <a:avLst/>
                </a:prstGeom>
                <a:noFill/>
              </p:spPr>
              <p:txBody>
                <a:bodyPr wrap="square" l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00" b="1" dirty="0">
                      <a:solidFill>
                        <a:srgbClr val="93D07D"/>
                      </a:solidFill>
                      <a:latin typeface="Calibri" panose="020F0502020204030204" pitchFamily="34" charset="0"/>
                      <a:ea typeface="Calibri" panose="020F0502020204030204" pitchFamily="34" charset="0"/>
                      <a:cs typeface="Calibri" panose="020F0502020204030204" pitchFamily="34" charset="0"/>
                    </a:rPr>
                    <a:t>Future </a:t>
                  </a:r>
                  <a:r>
                    <a:rPr lang="en-US" sz="1200" b="1" dirty="0">
                      <a:solidFill>
                        <a:srgbClr val="93D07D"/>
                      </a:solidFill>
                      <a:latin typeface="Calibri" panose="020F0502020204030204" pitchFamily="34" charset="0"/>
                      <a:ea typeface="Calibri" panose="020F0502020204030204" pitchFamily="34" charset="0"/>
                      <a:cs typeface="Calibri" panose="020F0502020204030204" pitchFamily="34" charset="0"/>
                    </a:rPr>
                    <a:t>Insight</a:t>
                  </a:r>
                  <a:r>
                    <a:rPr lang="en-US" sz="1300" b="1" dirty="0">
                      <a:solidFill>
                        <a:srgbClr val="93D07D"/>
                      </a:solidFill>
                      <a:latin typeface="Calibri" panose="020F0502020204030204" pitchFamily="34" charset="0"/>
                      <a:ea typeface="Calibri" panose="020F0502020204030204" pitchFamily="34" charset="0"/>
                      <a:cs typeface="Calibri" panose="020F0502020204030204" pitchFamily="34" charset="0"/>
                    </a:rPr>
                    <a:t> Talk Series</a:t>
                  </a:r>
                </a:p>
              </p:txBody>
            </p:sp>
            <p:sp>
              <p:nvSpPr>
                <p:cNvPr id="51" name="TextBox 35">
                  <a:extLst>
                    <a:ext uri="{FF2B5EF4-FFF2-40B4-BE49-F238E27FC236}">
                      <a16:creationId xmlns:a16="http://schemas.microsoft.com/office/drawing/2014/main" id="{E1F1F057-D1E3-FDB9-7D10-8D97760CBA2A}"/>
                    </a:ext>
                  </a:extLst>
                </p:cNvPr>
                <p:cNvSpPr txBox="1"/>
                <p:nvPr/>
              </p:nvSpPr>
              <p:spPr>
                <a:xfrm>
                  <a:off x="4754448" y="9538138"/>
                  <a:ext cx="2929292" cy="836672"/>
                </a:xfrm>
                <a:prstGeom prst="rect">
                  <a:avLst/>
                </a:prstGeom>
                <a:noFill/>
              </p:spPr>
              <p:txBody>
                <a:bodyPr wrap="square" lIns="0" r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000">
                      <a:solidFill>
                        <a:schemeClr val="bg1"/>
                      </a:solidFill>
                    </a:rPr>
                    <a:t>Professionals share insights about the latest trends in their industry to help students plan their future. </a:t>
                  </a:r>
                  <a:endParaRPr lang="en-HK" sz="1000">
                    <a:solidFill>
                      <a:schemeClr val="bg1"/>
                    </a:solidFill>
                  </a:endParaRPr>
                </a:p>
              </p:txBody>
            </p:sp>
          </p:grpSp>
          <p:sp>
            <p:nvSpPr>
              <p:cNvPr id="49" name="Rectangle 7">
                <a:extLst>
                  <a:ext uri="{FF2B5EF4-FFF2-40B4-BE49-F238E27FC236}">
                    <a16:creationId xmlns:a16="http://schemas.microsoft.com/office/drawing/2014/main" id="{50D2A66C-9FAA-6E2E-C4AE-BBAC4E56CFF0}"/>
                  </a:ext>
                </a:extLst>
              </p:cNvPr>
              <p:cNvSpPr/>
              <p:nvPr/>
            </p:nvSpPr>
            <p:spPr>
              <a:xfrm rot="18900000">
                <a:off x="6633267" y="9030042"/>
                <a:ext cx="129567" cy="295604"/>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93D07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700">
                  <a:solidFill>
                    <a:srgbClr val="93D07D"/>
                  </a:solidFill>
                </a:endParaRPr>
              </a:p>
            </p:txBody>
          </p:sp>
        </p:grpSp>
      </p:grpSp>
    </p:spTree>
    <p:extLst>
      <p:ext uri="{BB962C8B-B14F-4D97-AF65-F5344CB8AC3E}">
        <p14:creationId xmlns:p14="http://schemas.microsoft.com/office/powerpoint/2010/main" val="1706015349"/>
      </p:ext>
    </p:extLst>
  </p:cSld>
  <p:clrMapOvr>
    <a:masterClrMapping/>
  </p:clrMapOvr>
</p:sld>
</file>

<file path=ppt/theme/theme1.xml><?xml version="1.0" encoding="utf-8"?>
<a:theme xmlns:a="http://schemas.openxmlformats.org/drawingml/2006/main" name="Theme1">
  <a:themeElements>
    <a:clrScheme name="Custom 2">
      <a:dk1>
        <a:sysClr val="windowText" lastClr="000000"/>
      </a:dk1>
      <a:lt1>
        <a:sysClr val="window" lastClr="FFFFFF"/>
      </a:lt1>
      <a:dk2>
        <a:srgbClr val="373545"/>
      </a:dk2>
      <a:lt2>
        <a:srgbClr val="CEDBE6"/>
      </a:lt2>
      <a:accent1>
        <a:srgbClr val="0B769C"/>
      </a:accent1>
      <a:accent2>
        <a:srgbClr val="58B6C0"/>
      </a:accent2>
      <a:accent3>
        <a:srgbClr val="75BDA7"/>
      </a:accent3>
      <a:accent4>
        <a:srgbClr val="7A8C8E"/>
      </a:accent4>
      <a:accent5>
        <a:srgbClr val="84ACB6"/>
      </a:accent5>
      <a:accent6>
        <a:srgbClr val="2683C6"/>
      </a:accent6>
      <a:hlink>
        <a:srgbClr val="CEEFFB"/>
      </a:hlink>
      <a:folHlink>
        <a:srgbClr val="9F6715"/>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1" id="{C430261A-FCA8-4BC8-A18D-C215E972E657}" vid="{C6A4BACC-CDCF-4C57-A649-7AD15E2EE80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文件" ma:contentTypeID="0x01010012C75DC13978274FA27DF0CD0FC9669E" ma:contentTypeVersion="10" ma:contentTypeDescription="建立新的文件。" ma:contentTypeScope="" ma:versionID="cff68096524df95dccf58d5e94ec3bdb">
  <xsd:schema xmlns:xsd="http://www.w3.org/2001/XMLSchema" xmlns:xs="http://www.w3.org/2001/XMLSchema" xmlns:p="http://schemas.microsoft.com/office/2006/metadata/properties" xmlns:ns3="af9d2a82-2adb-4be5-b263-9c0e70f97cb0" xmlns:ns4="2c577090-9f9b-4f7d-bb8f-ff67b06877af" targetNamespace="http://schemas.microsoft.com/office/2006/metadata/properties" ma:root="true" ma:fieldsID="df7d1fccc87504bb7864896e35458467" ns3:_="" ns4:_="">
    <xsd:import namespace="af9d2a82-2adb-4be5-b263-9c0e70f97cb0"/>
    <xsd:import namespace="2c577090-9f9b-4f7d-bb8f-ff67b06877a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9d2a82-2adb-4be5-b263-9c0e70f97c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577090-9f9b-4f7d-bb8f-ff67b06877af" elementFormDefault="qualified">
    <xsd:import namespace="http://schemas.microsoft.com/office/2006/documentManagement/types"/>
    <xsd:import namespace="http://schemas.microsoft.com/office/infopath/2007/PartnerControls"/>
    <xsd:element name="SharedWithUsers" ma:index="10"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用詳細資料" ma:internalName="SharedWithDetails" ma:readOnly="true">
      <xsd:simpleType>
        <xsd:restriction base="dms:Note">
          <xsd:maxLength value="255"/>
        </xsd:restriction>
      </xsd:simpleType>
    </xsd:element>
    <xsd:element name="SharingHintHash" ma:index="12" nillable="true" ma:displayName="共用提示雜湊"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20B6E4-879E-4E6C-BDE7-261540CD3765}">
  <ds:schemaRefs>
    <ds:schemaRef ds:uri="http://schemas.microsoft.com/sharepoint/v3/contenttype/forms"/>
  </ds:schemaRefs>
</ds:datastoreItem>
</file>

<file path=customXml/itemProps2.xml><?xml version="1.0" encoding="utf-8"?>
<ds:datastoreItem xmlns:ds="http://schemas.openxmlformats.org/officeDocument/2006/customXml" ds:itemID="{9AD3778D-D67D-4E83-91F4-02FA119BCB41}">
  <ds:schemaRefs>
    <ds:schemaRef ds:uri="2c577090-9f9b-4f7d-bb8f-ff67b06877af"/>
    <ds:schemaRef ds:uri="af9d2a82-2adb-4be5-b263-9c0e70f97c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EC1AB0-9704-404D-B6D3-819D938AC55B}">
  <ds:schemaRefs>
    <ds:schemaRef ds:uri="2c577090-9f9b-4f7d-bb8f-ff67b06877af"/>
    <ds:schemaRef ds:uri="af9d2a82-2adb-4be5-b263-9c0e70f97cb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TM02892315[[fn=Wisp]]</Template>
  <TotalTime>1012</TotalTime>
  <Words>421</Words>
  <Application>Microsoft Office PowerPoint</Application>
  <PresentationFormat>Custom</PresentationFormat>
  <Paragraphs>51</Paragraphs>
  <Slides>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Amasis MT Pro Black</vt:lpstr>
      <vt:lpstr>Arial</vt:lpstr>
      <vt:lpstr>Calibri</vt:lpstr>
      <vt:lpstr>Franklin Gothic Book</vt:lpstr>
      <vt:lpstr>Franklin Gothic Demi</vt:lpstr>
      <vt:lpstr>Franklin Gothic Heavy</vt:lpstr>
      <vt:lpstr>Wingdings</vt:lpstr>
      <vt:lpstr>Theme1</vt:lpstr>
      <vt:lpstr>Trade &amp; Cultural Exchange Along Maritime Silk Road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HKAGE</dc:creator>
  <cp:lastModifiedBy>Rita Chan</cp:lastModifiedBy>
  <cp:revision>12</cp:revision>
  <cp:lastPrinted>2023-04-21T10:08:07Z</cp:lastPrinted>
  <dcterms:created xsi:type="dcterms:W3CDTF">2021-09-23T01:34:15Z</dcterms:created>
  <dcterms:modified xsi:type="dcterms:W3CDTF">2026-02-05T01:50:10Z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0x01010012C75DC13978274FA27DF0CD0FC9669E</vt:lpwstr>
  </property>
</Properties>
</file>