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7"/>
  </p:notesMasterIdLst>
  <p:handoutMasterIdLst>
    <p:handoutMasterId r:id="rId8"/>
  </p:handoutMasterIdLst>
  <p:sldIdLst>
    <p:sldId id="367" r:id="rId5"/>
    <p:sldId id="370" r:id="rId6"/>
  </p:sldIdLst>
  <p:sldSz cx="7559675" cy="1069181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7C8"/>
    <a:srgbClr val="93D07D"/>
    <a:srgbClr val="F2F5D8"/>
    <a:srgbClr val="000000"/>
    <a:srgbClr val="FFFFFF"/>
    <a:srgbClr val="5ECCF3"/>
    <a:srgbClr val="F3C3CE"/>
    <a:srgbClr val="D7325A"/>
    <a:srgbClr val="BCC6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02876A-FB28-EA40-4EFF-D5E9AB108FF0}" v="5" dt="2024-03-20T09:17:40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78" autoAdjust="0"/>
  </p:normalViewPr>
  <p:slideViewPr>
    <p:cSldViewPr snapToGrid="0">
      <p:cViewPr varScale="1">
        <p:scale>
          <a:sx n="48" d="100"/>
          <a:sy n="48" d="100"/>
        </p:scale>
        <p:origin x="241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40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d7b33746376bb0374936e887c69f87399532778c4ad386f542b06b2f680f2971::" providerId="AD" clId="Web-{9902876A-FB28-EA40-4EFF-D5E9AB108FF0}"/>
    <pc:docChg chg="modSld">
      <pc:chgData name="Guest User" userId="S::urn:spo:anon#d7b33746376bb0374936e887c69f87399532778c4ad386f542b06b2f680f2971::" providerId="AD" clId="Web-{9902876A-FB28-EA40-4EFF-D5E9AB108FF0}" dt="2024-03-20T09:17:40.353" v="4" actId="20577"/>
      <pc:docMkLst>
        <pc:docMk/>
      </pc:docMkLst>
      <pc:sldChg chg="modSp">
        <pc:chgData name="Guest User" userId="S::urn:spo:anon#d7b33746376bb0374936e887c69f87399532778c4ad386f542b06b2f680f2971::" providerId="AD" clId="Web-{9902876A-FB28-EA40-4EFF-D5E9AB108FF0}" dt="2024-03-20T09:17:40.353" v="4" actId="20577"/>
        <pc:sldMkLst>
          <pc:docMk/>
          <pc:sldMk cId="1706015349" sldId="370"/>
        </pc:sldMkLst>
        <pc:spChg chg="mod">
          <ac:chgData name="Guest User" userId="S::urn:spo:anon#d7b33746376bb0374936e887c69f87399532778c4ad386f542b06b2f680f2971::" providerId="AD" clId="Web-{9902876A-FB28-EA40-4EFF-D5E9AB108FF0}" dt="2024-03-20T09:17:40.353" v="4" actId="20577"/>
          <ac:spMkLst>
            <pc:docMk/>
            <pc:sldMk cId="1706015349" sldId="370"/>
            <ac:spMk id="30" creationId="{9A4D8FB0-4594-99C5-7ACA-EF26E255DA6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D0A64A-FB49-40F7-ACDE-DC55F3519D4A}"/>
              </a:ext>
            </a:extLst>
          </p:cNvPr>
          <p:cNvSpPr/>
          <p:nvPr userDrawn="1"/>
        </p:nvSpPr>
        <p:spPr>
          <a:xfrm>
            <a:off x="413127" y="1105853"/>
            <a:ext cx="6760800" cy="6431499"/>
          </a:xfrm>
          <a:prstGeom prst="rect">
            <a:avLst/>
          </a:prstGeom>
          <a:gradFill>
            <a:gsLst>
              <a:gs pos="57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94000">
                <a:schemeClr val="accent1">
                  <a:lumMod val="50000"/>
                </a:schemeClr>
              </a:gs>
            </a:gsLst>
            <a:lin ang="3600000" scaled="0"/>
          </a:gradFill>
          <a:ln>
            <a:noFill/>
          </a:ln>
          <a:effectLst>
            <a:innerShdw blurRad="1143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23" name="Flowchart: Decision 22">
            <a:extLst>
              <a:ext uri="{FF2B5EF4-FFF2-40B4-BE49-F238E27FC236}">
                <a16:creationId xmlns:a16="http://schemas.microsoft.com/office/drawing/2014/main" id="{9505321F-B7DE-4D96-ABC7-1657560E70D5}"/>
              </a:ext>
            </a:extLst>
          </p:cNvPr>
          <p:cNvSpPr/>
          <p:nvPr userDrawn="1"/>
        </p:nvSpPr>
        <p:spPr>
          <a:xfrm>
            <a:off x="4406776" y="5756356"/>
            <a:ext cx="695459" cy="689167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E3D1DCE-2C99-4070-AB10-C37447F976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0426" y="5355569"/>
            <a:ext cx="6777613" cy="22272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HK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F70D0EF-7217-4646-A7F4-B8CB00FB8B15}"/>
              </a:ext>
            </a:extLst>
          </p:cNvPr>
          <p:cNvSpPr/>
          <p:nvPr userDrawn="1"/>
        </p:nvSpPr>
        <p:spPr>
          <a:xfrm>
            <a:off x="406400" y="7582831"/>
            <a:ext cx="6767527" cy="266405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0" name="Flowchart: Decision 19">
            <a:extLst>
              <a:ext uri="{FF2B5EF4-FFF2-40B4-BE49-F238E27FC236}">
                <a16:creationId xmlns:a16="http://schemas.microsoft.com/office/drawing/2014/main" id="{BA920004-FA0F-46FF-A8AD-C573C2D15E98}"/>
              </a:ext>
            </a:extLst>
          </p:cNvPr>
          <p:cNvSpPr/>
          <p:nvPr userDrawn="1"/>
        </p:nvSpPr>
        <p:spPr>
          <a:xfrm>
            <a:off x="6856139" y="6899593"/>
            <a:ext cx="689476" cy="683238"/>
          </a:xfrm>
          <a:prstGeom prst="flowChartDecision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7" name="Flowchart: Decision 26">
            <a:extLst>
              <a:ext uri="{FF2B5EF4-FFF2-40B4-BE49-F238E27FC236}">
                <a16:creationId xmlns:a16="http://schemas.microsoft.com/office/drawing/2014/main" id="{3BCCC85B-A6C0-4B40-A26F-C1A6C27C8428}"/>
              </a:ext>
            </a:extLst>
          </p:cNvPr>
          <p:cNvSpPr/>
          <p:nvPr userDrawn="1"/>
        </p:nvSpPr>
        <p:spPr>
          <a:xfrm>
            <a:off x="1368893" y="1655930"/>
            <a:ext cx="695459" cy="689167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8" name="Flowchart: Decision 27">
            <a:extLst>
              <a:ext uri="{FF2B5EF4-FFF2-40B4-BE49-F238E27FC236}">
                <a16:creationId xmlns:a16="http://schemas.microsoft.com/office/drawing/2014/main" id="{A5645D5D-3735-49F8-A896-06DB3C604807}"/>
              </a:ext>
            </a:extLst>
          </p:cNvPr>
          <p:cNvSpPr/>
          <p:nvPr userDrawn="1"/>
        </p:nvSpPr>
        <p:spPr>
          <a:xfrm>
            <a:off x="5838308" y="2831077"/>
            <a:ext cx="463041" cy="458851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9" name="Flowchart: Decision 28">
            <a:extLst>
              <a:ext uri="{FF2B5EF4-FFF2-40B4-BE49-F238E27FC236}">
                <a16:creationId xmlns:a16="http://schemas.microsoft.com/office/drawing/2014/main" id="{7373C067-E7C9-4AE8-A242-7CD75F095BA6}"/>
              </a:ext>
            </a:extLst>
          </p:cNvPr>
          <p:cNvSpPr/>
          <p:nvPr userDrawn="1"/>
        </p:nvSpPr>
        <p:spPr>
          <a:xfrm>
            <a:off x="4112481" y="1707275"/>
            <a:ext cx="918579" cy="910268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1" name="Flowchart: Decision 30">
            <a:extLst>
              <a:ext uri="{FF2B5EF4-FFF2-40B4-BE49-F238E27FC236}">
                <a16:creationId xmlns:a16="http://schemas.microsoft.com/office/drawing/2014/main" id="{B4D4C748-D322-4C36-AE08-3215E5695F00}"/>
              </a:ext>
            </a:extLst>
          </p:cNvPr>
          <p:cNvSpPr/>
          <p:nvPr userDrawn="1"/>
        </p:nvSpPr>
        <p:spPr>
          <a:xfrm>
            <a:off x="741199" y="3204924"/>
            <a:ext cx="695459" cy="689167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2" name="Flowchart: Decision 31">
            <a:extLst>
              <a:ext uri="{FF2B5EF4-FFF2-40B4-BE49-F238E27FC236}">
                <a16:creationId xmlns:a16="http://schemas.microsoft.com/office/drawing/2014/main" id="{83B13BDF-8875-4AC0-90A3-6A1AE8A0E1FA}"/>
              </a:ext>
            </a:extLst>
          </p:cNvPr>
          <p:cNvSpPr/>
          <p:nvPr userDrawn="1"/>
        </p:nvSpPr>
        <p:spPr>
          <a:xfrm>
            <a:off x="587567" y="3603806"/>
            <a:ext cx="695459" cy="689167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3" name="Flowchart: Decision 32">
            <a:extLst>
              <a:ext uri="{FF2B5EF4-FFF2-40B4-BE49-F238E27FC236}">
                <a16:creationId xmlns:a16="http://schemas.microsoft.com/office/drawing/2014/main" id="{B2A2CB91-D39A-45D3-9ED0-DF9795471E9B}"/>
              </a:ext>
            </a:extLst>
          </p:cNvPr>
          <p:cNvSpPr/>
          <p:nvPr userDrawn="1"/>
        </p:nvSpPr>
        <p:spPr>
          <a:xfrm>
            <a:off x="2975020" y="3189215"/>
            <a:ext cx="535906" cy="531057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4" name="Flowchart: Decision 33">
            <a:extLst>
              <a:ext uri="{FF2B5EF4-FFF2-40B4-BE49-F238E27FC236}">
                <a16:creationId xmlns:a16="http://schemas.microsoft.com/office/drawing/2014/main" id="{8BD044DA-56BD-4C16-9E3B-3EC2ED3C9CCD}"/>
              </a:ext>
            </a:extLst>
          </p:cNvPr>
          <p:cNvSpPr/>
          <p:nvPr userDrawn="1"/>
        </p:nvSpPr>
        <p:spPr>
          <a:xfrm>
            <a:off x="6074253" y="2739134"/>
            <a:ext cx="454190" cy="450081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16392" y="2262026"/>
            <a:ext cx="4514668" cy="162434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i="0" spc="62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zh-TW" altLang="en-US" dirty="0"/>
              <a:t>請埴寫課程名稱在此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6392" y="4399677"/>
            <a:ext cx="3405059" cy="38408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lvl="0"/>
            <a:r>
              <a:rPr lang="zh-TW" altLang="en-US" dirty="0"/>
              <a:t>導師名字及機構名字</a:t>
            </a:r>
            <a:endParaRPr lang="en-US" dirty="0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850C1187-A300-45C9-8AD9-1BCD02A97871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653977" y="1249732"/>
            <a:ext cx="3405059" cy="463042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lvl="0"/>
            <a:r>
              <a:rPr lang="en-US" dirty="0"/>
              <a:t>Course Code</a:t>
            </a:r>
          </a:p>
          <a:p>
            <a:pPr lvl="0"/>
            <a:endParaRPr lang="en-US" dirty="0"/>
          </a:p>
        </p:txBody>
      </p:sp>
      <p:sp>
        <p:nvSpPr>
          <p:cNvPr id="54" name="Text Placeholder 29">
            <a:extLst>
              <a:ext uri="{FF2B5EF4-FFF2-40B4-BE49-F238E27FC236}">
                <a16:creationId xmlns:a16="http://schemas.microsoft.com/office/drawing/2014/main" id="{78BA4E9E-9B7E-41FF-A263-6919F28CD44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3633" y="1759306"/>
            <a:ext cx="4497427" cy="40870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lvl="0"/>
            <a:r>
              <a:rPr lang="zh-TW" altLang="en-US" dirty="0"/>
              <a:t>活動類型</a:t>
            </a:r>
            <a:endParaRPr lang="en-US" dirty="0"/>
          </a:p>
        </p:txBody>
      </p:sp>
      <p:sp>
        <p:nvSpPr>
          <p:cNvPr id="56" name="Text Placeholder 29">
            <a:extLst>
              <a:ext uri="{FF2B5EF4-FFF2-40B4-BE49-F238E27FC236}">
                <a16:creationId xmlns:a16="http://schemas.microsoft.com/office/drawing/2014/main" id="{1E72E00F-0174-44E9-B8C8-2CECD066921D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90424" y="8590101"/>
            <a:ext cx="3933369" cy="1243769"/>
          </a:xfrm>
          <a:ln>
            <a:noFill/>
          </a:ln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+mj-lt"/>
                <a:ea typeface="+mj-ea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完成本課程後，學員應能：</a:t>
            </a:r>
            <a:endParaRPr lang="en-HK" altLang="zh-TW" dirty="0"/>
          </a:p>
          <a:p>
            <a:pPr marL="228600" marR="0" lvl="0" indent="-22860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dirty="0"/>
              <a:t>請填寫活動預期學習成果</a:t>
            </a:r>
            <a:endParaRPr lang="en-HK" altLang="zh-TW" dirty="0"/>
          </a:p>
          <a:p>
            <a:pPr marL="228600" marR="0" lvl="0" indent="-22860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dirty="0"/>
              <a:t>請填寫活動預期學習成果</a:t>
            </a:r>
            <a:endParaRPr lang="en-HK" altLang="zh-TW" dirty="0"/>
          </a:p>
          <a:p>
            <a:pPr marL="228600" marR="0" lvl="0" indent="-22860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dirty="0"/>
              <a:t>請填寫活動預期學習成果</a:t>
            </a:r>
            <a:endParaRPr lang="en-HK" altLang="zh-TW" dirty="0"/>
          </a:p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id="{951E6121-9AAF-407B-89B1-DBF5ECB56A12}"/>
              </a:ext>
            </a:extLst>
          </p:cNvPr>
          <p:cNvSpPr>
            <a:spLocks/>
          </p:cNvSpPr>
          <p:nvPr/>
        </p:nvSpPr>
        <p:spPr bwMode="auto">
          <a:xfrm rot="5400000">
            <a:off x="5941176" y="9467034"/>
            <a:ext cx="1684030" cy="815196"/>
          </a:xfrm>
          <a:custGeom>
            <a:avLst/>
            <a:gdLst>
              <a:gd name="T0" fmla="+- 0 10158 8975"/>
              <a:gd name="T1" fmla="*/ T0 w 1183"/>
              <a:gd name="T2" fmla="*/ 0 h 592"/>
              <a:gd name="T3" fmla="+- 0 8975 8975"/>
              <a:gd name="T4" fmla="*/ T3 w 1183"/>
              <a:gd name="T5" fmla="*/ 0 h 592"/>
              <a:gd name="T6" fmla="+- 0 9566 8975"/>
              <a:gd name="T7" fmla="*/ T6 w 1183"/>
              <a:gd name="T8" fmla="*/ 591 h 592"/>
              <a:gd name="T9" fmla="+- 0 10158 8975"/>
              <a:gd name="T10" fmla="*/ T9 w 1183"/>
              <a:gd name="T11" fmla="*/ 0 h 592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183" h="592">
                <a:moveTo>
                  <a:pt x="1183" y="0"/>
                </a:moveTo>
                <a:lnTo>
                  <a:pt x="0" y="0"/>
                </a:lnTo>
                <a:lnTo>
                  <a:pt x="591" y="591"/>
                </a:lnTo>
                <a:lnTo>
                  <a:pt x="118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39" name="Freeform 10">
            <a:extLst>
              <a:ext uri="{FF2B5EF4-FFF2-40B4-BE49-F238E27FC236}">
                <a16:creationId xmlns:a16="http://schemas.microsoft.com/office/drawing/2014/main" id="{B1CF07DD-3B7C-4B96-88E4-87D34EE2258B}"/>
              </a:ext>
            </a:extLst>
          </p:cNvPr>
          <p:cNvSpPr>
            <a:spLocks/>
          </p:cNvSpPr>
          <p:nvPr/>
        </p:nvSpPr>
        <p:spPr bwMode="auto">
          <a:xfrm rot="5400000">
            <a:off x="4956066" y="8675883"/>
            <a:ext cx="1235592" cy="2497917"/>
          </a:xfrm>
          <a:custGeom>
            <a:avLst/>
            <a:gdLst>
              <a:gd name="T0" fmla="+- 0 11955 9566"/>
              <a:gd name="T1" fmla="*/ T0 w 2389"/>
              <a:gd name="T2" fmla="+- 0 1786 591"/>
              <a:gd name="T3" fmla="*/ 1786 h 2389"/>
              <a:gd name="T4" fmla="+- 0 10760 9566"/>
              <a:gd name="T5" fmla="*/ T4 w 2389"/>
              <a:gd name="T6" fmla="+- 0 591 591"/>
              <a:gd name="T7" fmla="*/ 591 h 2389"/>
              <a:gd name="T8" fmla="+- 0 9566 9566"/>
              <a:gd name="T9" fmla="*/ T8 w 2389"/>
              <a:gd name="T10" fmla="+- 0 1786 591"/>
              <a:gd name="T11" fmla="*/ 1786 h 2389"/>
              <a:gd name="T12" fmla="+- 0 10760 9566"/>
              <a:gd name="T13" fmla="*/ T12 w 2389"/>
              <a:gd name="T14" fmla="+- 0 2980 591"/>
              <a:gd name="T15" fmla="*/ 2980 h 2389"/>
              <a:gd name="T16" fmla="+- 0 11955 9566"/>
              <a:gd name="T17" fmla="*/ T16 w 2389"/>
              <a:gd name="T18" fmla="+- 0 1786 591"/>
              <a:gd name="T19" fmla="*/ 1786 h 2389"/>
              <a:gd name="connsiteX0" fmla="*/ 10000 w 10000"/>
              <a:gd name="connsiteY0" fmla="*/ 5002 h 10000"/>
              <a:gd name="connsiteX1" fmla="*/ 4998 w 10000"/>
              <a:gd name="connsiteY1" fmla="*/ 0 h 10000"/>
              <a:gd name="connsiteX2" fmla="*/ 0 w 10000"/>
              <a:gd name="connsiteY2" fmla="*/ 5002 h 10000"/>
              <a:gd name="connsiteX3" fmla="*/ 4998 w 10000"/>
              <a:gd name="connsiteY3" fmla="*/ 10000 h 10000"/>
              <a:gd name="connsiteX0" fmla="*/ 4998 w 4998"/>
              <a:gd name="connsiteY0" fmla="*/ 0 h 10000"/>
              <a:gd name="connsiteX1" fmla="*/ 0 w 4998"/>
              <a:gd name="connsiteY1" fmla="*/ 5002 h 10000"/>
              <a:gd name="connsiteX2" fmla="*/ 4998 w 4998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8" h="10000">
                <a:moveTo>
                  <a:pt x="4998" y="0"/>
                </a:moveTo>
                <a:lnTo>
                  <a:pt x="0" y="5002"/>
                </a:lnTo>
                <a:lnTo>
                  <a:pt x="4998" y="10000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10F067-E20F-4469-94B9-E56527E620F5}"/>
              </a:ext>
            </a:extLst>
          </p:cNvPr>
          <p:cNvSpPr/>
          <p:nvPr userDrawn="1"/>
        </p:nvSpPr>
        <p:spPr>
          <a:xfrm rot="18912684">
            <a:off x="5857639" y="8833455"/>
            <a:ext cx="777598" cy="776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DACDB207-EDB0-48CE-BFD3-11EB3695AE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0424" y="8013508"/>
            <a:ext cx="3405059" cy="384085"/>
          </a:xfrm>
        </p:spPr>
        <p:txBody>
          <a:bodyPr lIns="0" tIns="0" rIns="0" bIns="0">
            <a:noAutofit/>
          </a:bodyPr>
          <a:lstStyle>
            <a:lvl1pPr marL="0" indent="0"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spc="31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r>
              <a:rPr lang="zh-TW" altLang="en-US" sz="1800" dirty="0"/>
              <a:t>預期學習成果</a:t>
            </a:r>
            <a:endParaRPr lang="en-US" sz="1800" dirty="0"/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565D1D4-8D43-6DD6-468E-A21F20586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42" y="115433"/>
            <a:ext cx="373397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2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24">
            <a:extLst>
              <a:ext uri="{FF2B5EF4-FFF2-40B4-BE49-F238E27FC236}">
                <a16:creationId xmlns:a16="http://schemas.microsoft.com/office/drawing/2014/main" id="{64BD1BE4-9D03-4BCD-AE20-3BA495382B5C}"/>
              </a:ext>
            </a:extLst>
          </p:cNvPr>
          <p:cNvSpPr>
            <a:spLocks/>
          </p:cNvSpPr>
          <p:nvPr userDrawn="1"/>
        </p:nvSpPr>
        <p:spPr bwMode="auto">
          <a:xfrm>
            <a:off x="4505741" y="2588"/>
            <a:ext cx="2626460" cy="2117781"/>
          </a:xfrm>
          <a:custGeom>
            <a:avLst/>
            <a:gdLst>
              <a:gd name="T0" fmla="+- 0 8372 6586"/>
              <a:gd name="T1" fmla="*/ T0 w 3578"/>
              <a:gd name="T2" fmla="*/ 591 h 2980"/>
              <a:gd name="T3" fmla="+- 0 7780 6586"/>
              <a:gd name="T4" fmla="*/ T3 w 3578"/>
              <a:gd name="T5" fmla="*/ 0 h 2980"/>
              <a:gd name="T6" fmla="+- 0 6586 6586"/>
              <a:gd name="T7" fmla="*/ T6 w 3578"/>
              <a:gd name="T8" fmla="*/ 0 h 2980"/>
              <a:gd name="T9" fmla="+- 0 7774 6586"/>
              <a:gd name="T10" fmla="*/ T9 w 3578"/>
              <a:gd name="T11" fmla="*/ 1188 h 2980"/>
              <a:gd name="T12" fmla="+- 0 8372 6586"/>
              <a:gd name="T13" fmla="*/ T12 w 3578"/>
              <a:gd name="T14" fmla="*/ 591 h 2980"/>
              <a:gd name="T15" fmla="+- 0 10163 6586"/>
              <a:gd name="T16" fmla="*/ T15 w 3578"/>
              <a:gd name="T17" fmla="*/ 2383 h 2980"/>
              <a:gd name="T18" fmla="+- 0 9566 6586"/>
              <a:gd name="T19" fmla="*/ T18 w 3578"/>
              <a:gd name="T20" fmla="*/ 1786 h 2980"/>
              <a:gd name="T21" fmla="+- 0 8969 6586"/>
              <a:gd name="T22" fmla="*/ T21 w 3578"/>
              <a:gd name="T23" fmla="*/ 2383 h 2980"/>
              <a:gd name="T24" fmla="+- 0 9566 6586"/>
              <a:gd name="T25" fmla="*/ T24 w 3578"/>
              <a:gd name="T26" fmla="*/ 2980 h 2980"/>
              <a:gd name="T27" fmla="+- 0 10163 6586"/>
              <a:gd name="T28" fmla="*/ T27 w 3578"/>
              <a:gd name="T29" fmla="*/ 2383 h 298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</a:cxnLst>
            <a:rect l="0" t="0" r="r" b="b"/>
            <a:pathLst>
              <a:path w="3578" h="2980">
                <a:moveTo>
                  <a:pt x="1786" y="591"/>
                </a:moveTo>
                <a:lnTo>
                  <a:pt x="1194" y="0"/>
                </a:lnTo>
                <a:lnTo>
                  <a:pt x="0" y="0"/>
                </a:lnTo>
                <a:lnTo>
                  <a:pt x="1188" y="1188"/>
                </a:lnTo>
                <a:lnTo>
                  <a:pt x="1786" y="591"/>
                </a:lnTo>
                <a:moveTo>
                  <a:pt x="3577" y="2383"/>
                </a:moveTo>
                <a:lnTo>
                  <a:pt x="2980" y="1786"/>
                </a:lnTo>
                <a:lnTo>
                  <a:pt x="2383" y="2383"/>
                </a:lnTo>
                <a:lnTo>
                  <a:pt x="2980" y="2980"/>
                </a:lnTo>
                <a:lnTo>
                  <a:pt x="3577" y="2383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58" name="Freeform 7">
            <a:extLst>
              <a:ext uri="{FF2B5EF4-FFF2-40B4-BE49-F238E27FC236}">
                <a16:creationId xmlns:a16="http://schemas.microsoft.com/office/drawing/2014/main" id="{AEA62C08-2EDB-4E0C-8FA1-41927368D93C}"/>
              </a:ext>
            </a:extLst>
          </p:cNvPr>
          <p:cNvSpPr>
            <a:spLocks/>
          </p:cNvSpPr>
          <p:nvPr userDrawn="1"/>
        </p:nvSpPr>
        <p:spPr bwMode="auto">
          <a:xfrm>
            <a:off x="4939569" y="846858"/>
            <a:ext cx="1315432" cy="1273511"/>
          </a:xfrm>
          <a:custGeom>
            <a:avLst/>
            <a:gdLst>
              <a:gd name="T0" fmla="+- 0 7774 7177"/>
              <a:gd name="T1" fmla="*/ T0 w 1792"/>
              <a:gd name="T2" fmla="+- 0 1188 1188"/>
              <a:gd name="T3" fmla="*/ 1188 h 1792"/>
              <a:gd name="T4" fmla="+- 0 7177 7177"/>
              <a:gd name="T5" fmla="*/ T4 w 1792"/>
              <a:gd name="T6" fmla="+- 0 1786 1188"/>
              <a:gd name="T7" fmla="*/ 1786 h 1792"/>
              <a:gd name="T8" fmla="+- 0 8372 7177"/>
              <a:gd name="T9" fmla="*/ T8 w 1792"/>
              <a:gd name="T10" fmla="+- 0 2980 1188"/>
              <a:gd name="T11" fmla="*/ 2980 h 1792"/>
              <a:gd name="T12" fmla="+- 0 8969 7177"/>
              <a:gd name="T13" fmla="*/ T12 w 1792"/>
              <a:gd name="T14" fmla="+- 0 2383 1188"/>
              <a:gd name="T15" fmla="*/ 2383 h 1792"/>
              <a:gd name="T16" fmla="+- 0 7774 7177"/>
              <a:gd name="T17" fmla="*/ T16 w 1792"/>
              <a:gd name="T18" fmla="+- 0 1188 1188"/>
              <a:gd name="T19" fmla="*/ 1188 h 17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792" h="1792">
                <a:moveTo>
                  <a:pt x="597" y="0"/>
                </a:moveTo>
                <a:lnTo>
                  <a:pt x="0" y="598"/>
                </a:lnTo>
                <a:lnTo>
                  <a:pt x="1195" y="1792"/>
                </a:lnTo>
                <a:lnTo>
                  <a:pt x="1792" y="1195"/>
                </a:lnTo>
                <a:lnTo>
                  <a:pt x="59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61" name="Freeform 8">
            <a:extLst>
              <a:ext uri="{FF2B5EF4-FFF2-40B4-BE49-F238E27FC236}">
                <a16:creationId xmlns:a16="http://schemas.microsoft.com/office/drawing/2014/main" id="{6FF96BAC-5285-41C0-8C85-B78BFF8FA2E1}"/>
              </a:ext>
            </a:extLst>
          </p:cNvPr>
          <p:cNvSpPr>
            <a:spLocks/>
          </p:cNvSpPr>
          <p:nvPr userDrawn="1"/>
        </p:nvSpPr>
        <p:spPr bwMode="auto">
          <a:xfrm>
            <a:off x="6258671" y="2588"/>
            <a:ext cx="868390" cy="420714"/>
          </a:xfrm>
          <a:custGeom>
            <a:avLst/>
            <a:gdLst>
              <a:gd name="T0" fmla="+- 0 10158 8975"/>
              <a:gd name="T1" fmla="*/ T0 w 1183"/>
              <a:gd name="T2" fmla="*/ 0 h 592"/>
              <a:gd name="T3" fmla="+- 0 8975 8975"/>
              <a:gd name="T4" fmla="*/ T3 w 1183"/>
              <a:gd name="T5" fmla="*/ 0 h 592"/>
              <a:gd name="T6" fmla="+- 0 9566 8975"/>
              <a:gd name="T7" fmla="*/ T6 w 1183"/>
              <a:gd name="T8" fmla="*/ 591 h 592"/>
              <a:gd name="T9" fmla="+- 0 10158 8975"/>
              <a:gd name="T10" fmla="*/ T9 w 1183"/>
              <a:gd name="T11" fmla="*/ 0 h 592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183" h="592">
                <a:moveTo>
                  <a:pt x="1183" y="0"/>
                </a:moveTo>
                <a:lnTo>
                  <a:pt x="0" y="0"/>
                </a:lnTo>
                <a:lnTo>
                  <a:pt x="591" y="591"/>
                </a:lnTo>
                <a:lnTo>
                  <a:pt x="11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62" name="Freeform 9">
            <a:extLst>
              <a:ext uri="{FF2B5EF4-FFF2-40B4-BE49-F238E27FC236}">
                <a16:creationId xmlns:a16="http://schemas.microsoft.com/office/drawing/2014/main" id="{6C1777C1-18DC-46DC-80EC-4CE206DD90E2}"/>
              </a:ext>
            </a:extLst>
          </p:cNvPr>
          <p:cNvSpPr>
            <a:spLocks/>
          </p:cNvSpPr>
          <p:nvPr userDrawn="1"/>
        </p:nvSpPr>
        <p:spPr bwMode="auto">
          <a:xfrm>
            <a:off x="5377802" y="422591"/>
            <a:ext cx="1315432" cy="1273511"/>
          </a:xfrm>
          <a:custGeom>
            <a:avLst/>
            <a:gdLst>
              <a:gd name="T0" fmla="+- 0 8372 7774"/>
              <a:gd name="T1" fmla="*/ T0 w 1792"/>
              <a:gd name="T2" fmla="+- 0 591 591"/>
              <a:gd name="T3" fmla="*/ 591 h 1792"/>
              <a:gd name="T4" fmla="+- 0 7774 7774"/>
              <a:gd name="T5" fmla="*/ T4 w 1792"/>
              <a:gd name="T6" fmla="+- 0 1188 591"/>
              <a:gd name="T7" fmla="*/ 1188 h 1792"/>
              <a:gd name="T8" fmla="+- 0 8969 7774"/>
              <a:gd name="T9" fmla="*/ T8 w 1792"/>
              <a:gd name="T10" fmla="+- 0 2383 591"/>
              <a:gd name="T11" fmla="*/ 2383 h 1792"/>
              <a:gd name="T12" fmla="+- 0 9566 7774"/>
              <a:gd name="T13" fmla="*/ T12 w 1792"/>
              <a:gd name="T14" fmla="+- 0 1786 591"/>
              <a:gd name="T15" fmla="*/ 1786 h 1792"/>
              <a:gd name="T16" fmla="+- 0 8372 7774"/>
              <a:gd name="T17" fmla="*/ T16 w 1792"/>
              <a:gd name="T18" fmla="+- 0 591 591"/>
              <a:gd name="T19" fmla="*/ 591 h 17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792" h="1792">
                <a:moveTo>
                  <a:pt x="598" y="0"/>
                </a:moveTo>
                <a:lnTo>
                  <a:pt x="0" y="597"/>
                </a:lnTo>
                <a:lnTo>
                  <a:pt x="1195" y="1792"/>
                </a:lnTo>
                <a:lnTo>
                  <a:pt x="1792" y="1195"/>
                </a:lnTo>
                <a:lnTo>
                  <a:pt x="59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63" name="Freeform 10">
            <a:extLst>
              <a:ext uri="{FF2B5EF4-FFF2-40B4-BE49-F238E27FC236}">
                <a16:creationId xmlns:a16="http://schemas.microsoft.com/office/drawing/2014/main" id="{8FBD8E12-E6E6-4069-9A42-6115A7F9D95A}"/>
              </a:ext>
            </a:extLst>
          </p:cNvPr>
          <p:cNvSpPr>
            <a:spLocks/>
          </p:cNvSpPr>
          <p:nvPr userDrawn="1"/>
        </p:nvSpPr>
        <p:spPr bwMode="auto">
          <a:xfrm>
            <a:off x="6689548" y="422591"/>
            <a:ext cx="876481" cy="1697778"/>
          </a:xfrm>
          <a:custGeom>
            <a:avLst/>
            <a:gdLst>
              <a:gd name="T0" fmla="+- 0 11955 9566"/>
              <a:gd name="T1" fmla="*/ T0 w 2389"/>
              <a:gd name="T2" fmla="+- 0 1786 591"/>
              <a:gd name="T3" fmla="*/ 1786 h 2389"/>
              <a:gd name="T4" fmla="+- 0 10760 9566"/>
              <a:gd name="T5" fmla="*/ T4 w 2389"/>
              <a:gd name="T6" fmla="+- 0 591 591"/>
              <a:gd name="T7" fmla="*/ 591 h 2389"/>
              <a:gd name="T8" fmla="+- 0 9566 9566"/>
              <a:gd name="T9" fmla="*/ T8 w 2389"/>
              <a:gd name="T10" fmla="+- 0 1786 591"/>
              <a:gd name="T11" fmla="*/ 1786 h 2389"/>
              <a:gd name="T12" fmla="+- 0 10760 9566"/>
              <a:gd name="T13" fmla="*/ T12 w 2389"/>
              <a:gd name="T14" fmla="+- 0 2980 591"/>
              <a:gd name="T15" fmla="*/ 2980 h 2389"/>
              <a:gd name="T16" fmla="+- 0 11955 9566"/>
              <a:gd name="T17" fmla="*/ T16 w 2389"/>
              <a:gd name="T18" fmla="+- 0 1786 591"/>
              <a:gd name="T19" fmla="*/ 1786 h 2389"/>
              <a:gd name="connsiteX0" fmla="*/ 10000 w 10000"/>
              <a:gd name="connsiteY0" fmla="*/ 5002 h 10000"/>
              <a:gd name="connsiteX1" fmla="*/ 4998 w 10000"/>
              <a:gd name="connsiteY1" fmla="*/ 0 h 10000"/>
              <a:gd name="connsiteX2" fmla="*/ 0 w 10000"/>
              <a:gd name="connsiteY2" fmla="*/ 5002 h 10000"/>
              <a:gd name="connsiteX3" fmla="*/ 4998 w 10000"/>
              <a:gd name="connsiteY3" fmla="*/ 10000 h 10000"/>
              <a:gd name="connsiteX0" fmla="*/ 4998 w 4998"/>
              <a:gd name="connsiteY0" fmla="*/ 0 h 10000"/>
              <a:gd name="connsiteX1" fmla="*/ 0 w 4998"/>
              <a:gd name="connsiteY1" fmla="*/ 5002 h 10000"/>
              <a:gd name="connsiteX2" fmla="*/ 4998 w 4998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8" h="10000">
                <a:moveTo>
                  <a:pt x="4998" y="0"/>
                </a:moveTo>
                <a:lnTo>
                  <a:pt x="0" y="5002"/>
                </a:lnTo>
                <a:lnTo>
                  <a:pt x="4998" y="1000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52D7EA0-9B5C-47B4-91FE-C810FF5766D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8688273"/>
            <a:ext cx="2120900" cy="2003540"/>
            <a:chOff x="0" y="12289"/>
            <a:chExt cx="3550" cy="3551"/>
          </a:xfrm>
        </p:grpSpPr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4B5AB756-2BFD-4743-85CC-9541DCD3E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 dirty="0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1A31412D-1741-452B-8F77-2F0254978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 dirty="0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742F276C-1D18-4E51-8082-02EDFDA76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 dirty="0"/>
            </a:p>
          </p:txBody>
        </p: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0ED19552-F90D-4691-83AF-570D1DF64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619921" y="9996662"/>
            <a:ext cx="973866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 fontScale="85000" lnSpcReduction="10000"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93D07D"/>
              </a:buClr>
              <a:buSzPct val="125000"/>
              <a:buFont typeface="Amasis MT Pro Black" panose="02040A04050005020304" pitchFamily="18" charset="0"/>
              <a:buChar char="◆"/>
            </a:pPr>
            <a:r>
              <a:rPr lang="en-US" altLang="zh-TW" sz="1800" b="0" i="0" u="none" kern="1200" spc="31" baseline="0" dirty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j-lt"/>
                <a:ea typeface="+mj-ea"/>
                <a:cs typeface="+mj-cs"/>
              </a:rPr>
              <a:t>Enquiry</a:t>
            </a:r>
            <a:endParaRPr lang="en-US" sz="1800" b="0" i="0" u="none" kern="1200" spc="31" baseline="0" dirty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j-lt"/>
              <a:ea typeface="+mj-ea"/>
              <a:cs typeface="+mj-cs"/>
            </a:endParaRP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6C0F40D8-2682-403C-8960-A95491DB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5797" y="10081226"/>
            <a:ext cx="193661" cy="193661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9B995F13-3363-464F-AFEF-E1695CF5C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9754" y="10081453"/>
            <a:ext cx="257608" cy="193206"/>
          </a:xfrm>
          <a:prstGeom prst="rect">
            <a:avLst/>
          </a:prstGeom>
        </p:spPr>
      </p:pic>
      <p:sp>
        <p:nvSpPr>
          <p:cNvPr id="67" name="Title 1">
            <a:extLst>
              <a:ext uri="{FF2B5EF4-FFF2-40B4-BE49-F238E27FC236}">
                <a16:creationId xmlns:a16="http://schemas.microsoft.com/office/drawing/2014/main" id="{E46488C9-08A5-4A42-9BF2-3B486D3B6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16472" y="9951028"/>
            <a:ext cx="845456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SzPct val="125000"/>
              <a:buFont typeface="Amasis MT Pro Black" panose="02040A04050005020304" pitchFamily="18" charset="0"/>
              <a:buNone/>
            </a:pPr>
            <a:r>
              <a:rPr lang="en-HK" sz="1200" b="0" i="0" u="none" kern="1200" spc="31" baseline="0" dirty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j-ea"/>
                <a:cs typeface="+mj-cs"/>
              </a:rPr>
              <a:t>3940 0101</a:t>
            </a:r>
            <a:endParaRPr lang="en-US" sz="1200" b="0" i="0" u="none" kern="1200" spc="31" baseline="0" dirty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n-lt"/>
              <a:ea typeface="+mj-ea"/>
              <a:cs typeface="+mj-cs"/>
            </a:endParaRP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FC224192-DA6F-48F8-A85C-E0530093E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310640" y="9950336"/>
            <a:ext cx="1816421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SzPct val="125000"/>
              <a:buFont typeface="Amasis MT Pro Black" panose="02040A04050005020304" pitchFamily="18" charset="0"/>
              <a:buNone/>
            </a:pPr>
            <a:r>
              <a:rPr lang="en-HK" sz="1200" b="0" i="0" u="none" kern="1200" spc="31" baseline="0" dirty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j-ea"/>
                <a:cs typeface="+mj-cs"/>
              </a:rPr>
              <a:t>programme@hkage.org.hk</a:t>
            </a:r>
            <a:endParaRPr lang="en-US" sz="1200" b="0" i="0" u="none" kern="1200" spc="31" baseline="0" dirty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n-lt"/>
              <a:ea typeface="+mj-ea"/>
              <a:cs typeface="+mj-cs"/>
            </a:endParaRP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6B1073BF-7612-496A-9A17-5118A90DAC1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28312" y="1614666"/>
            <a:ext cx="6346518" cy="1213949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Course introduction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B4CE2BDF-4435-4ECB-9EA8-1699ACF00631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728313" y="5251998"/>
            <a:ext cx="2686272" cy="1599360"/>
          </a:xfrm>
          <a:ln>
            <a:noFill/>
          </a:ln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  <a:ea typeface="+mn-ea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B0FC5318-3EEC-4992-9874-5388219E628E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28313" y="3451581"/>
            <a:ext cx="6346518" cy="1213949"/>
          </a:xfrm>
          <a:ln>
            <a:noFill/>
          </a:ln>
        </p:spPr>
        <p:txBody>
          <a:bodyPr lIns="0" tIns="0" rIns="0" bIns="0">
            <a:noAutofit/>
          </a:bodyPr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+mn-lt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Time Table</a:t>
            </a:r>
          </a:p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276C2503-1F1C-46B9-9C86-67A2383BCA2F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4388558" y="5251998"/>
            <a:ext cx="2686272" cy="1599360"/>
          </a:xfrm>
          <a:ln>
            <a:noFill/>
          </a:ln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  <a:ea typeface="+mn-ea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258DA20C-9F8E-4186-80C6-EE78E1CA3165}"/>
              </a:ext>
            </a:extLst>
          </p:cNvPr>
          <p:cNvSpPr>
            <a:spLocks noGrp="1"/>
          </p:cNvSpPr>
          <p:nvPr userDrawn="1">
            <p:ph type="body" sz="quarter" idx="33"/>
          </p:nvPr>
        </p:nvSpPr>
        <p:spPr>
          <a:xfrm>
            <a:off x="728313" y="7489337"/>
            <a:ext cx="2686272" cy="1599360"/>
          </a:xfrm>
          <a:ln>
            <a:noFill/>
          </a:ln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  <a:ea typeface="+mn-ea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3629C669-0B7F-44EB-ACC5-AEFEEB7062E2}"/>
              </a:ext>
            </a:extLst>
          </p:cNvPr>
          <p:cNvSpPr>
            <a:spLocks noGrp="1"/>
          </p:cNvSpPr>
          <p:nvPr userDrawn="1">
            <p:ph type="body" sz="quarter" idx="34"/>
          </p:nvPr>
        </p:nvSpPr>
        <p:spPr>
          <a:xfrm>
            <a:off x="4388558" y="7489337"/>
            <a:ext cx="2686272" cy="1599360"/>
          </a:xfrm>
          <a:ln>
            <a:noFill/>
          </a:ln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  <a:ea typeface="+mn-ea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2E917E-00F9-F9FD-3CA6-A6EDEC0DA176}"/>
              </a:ext>
            </a:extLst>
          </p:cNvPr>
          <p:cNvGrpSpPr/>
          <p:nvPr userDrawn="1"/>
        </p:nvGrpSpPr>
        <p:grpSpPr>
          <a:xfrm>
            <a:off x="6355848" y="131766"/>
            <a:ext cx="779391" cy="919639"/>
            <a:chOff x="6355848" y="131766"/>
            <a:chExt cx="779391" cy="919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Freeform 2">
              <a:extLst>
                <a:ext uri="{FF2B5EF4-FFF2-40B4-BE49-F238E27FC236}">
                  <a16:creationId xmlns:a16="http://schemas.microsoft.com/office/drawing/2014/main" id="{096B0FD7-0F5C-FB0B-54A4-6D1C5BCB1FA5}"/>
                </a:ext>
              </a:extLst>
            </p:cNvPr>
            <p:cNvSpPr/>
            <p:nvPr/>
          </p:nvSpPr>
          <p:spPr>
            <a:xfrm flipH="1">
              <a:off x="6725004" y="650457"/>
              <a:ext cx="410235" cy="400948"/>
            </a:xfrm>
            <a:custGeom>
              <a:avLst/>
              <a:gdLst/>
              <a:ahLst/>
              <a:cxnLst/>
              <a:rect l="l" t="t" r="r" b="b"/>
              <a:pathLst>
                <a:path w="1572390" h="1536794">
                  <a:moveTo>
                    <a:pt x="1248143" y="0"/>
                  </a:moveTo>
                  <a:lnTo>
                    <a:pt x="879865" y="0"/>
                  </a:lnTo>
                  <a:cubicBezTo>
                    <a:pt x="929255" y="93876"/>
                    <a:pt x="906134" y="209735"/>
                    <a:pt x="824277" y="278532"/>
                  </a:cubicBezTo>
                  <a:cubicBezTo>
                    <a:pt x="739889" y="349455"/>
                    <a:pt x="616971" y="350279"/>
                    <a:pt x="531641" y="280492"/>
                  </a:cubicBezTo>
                  <a:cubicBezTo>
                    <a:pt x="448125" y="212189"/>
                    <a:pt x="423759" y="95175"/>
                    <a:pt x="473243" y="0"/>
                  </a:cubicBezTo>
                  <a:lnTo>
                    <a:pt x="0" y="0"/>
                  </a:lnTo>
                  <a:cubicBezTo>
                    <a:pt x="2104" y="26248"/>
                    <a:pt x="3963" y="56656"/>
                    <a:pt x="4027" y="94549"/>
                  </a:cubicBezTo>
                  <a:cubicBezTo>
                    <a:pt x="44267" y="236414"/>
                    <a:pt x="12272" y="293089"/>
                    <a:pt x="45740" y="420046"/>
                  </a:cubicBezTo>
                  <a:cubicBezTo>
                    <a:pt x="90589" y="583297"/>
                    <a:pt x="144467" y="663488"/>
                    <a:pt x="187059" y="752198"/>
                  </a:cubicBezTo>
                  <a:cubicBezTo>
                    <a:pt x="238977" y="877719"/>
                    <a:pt x="220919" y="903144"/>
                    <a:pt x="234462" y="971163"/>
                  </a:cubicBezTo>
                  <a:lnTo>
                    <a:pt x="284499" y="1004352"/>
                  </a:lnTo>
                  <a:cubicBezTo>
                    <a:pt x="262756" y="1087515"/>
                    <a:pt x="272618" y="1085489"/>
                    <a:pt x="268934" y="1153744"/>
                  </a:cubicBezTo>
                  <a:cubicBezTo>
                    <a:pt x="301414" y="1226245"/>
                    <a:pt x="306806" y="1243371"/>
                    <a:pt x="325743" y="1298834"/>
                  </a:cubicBezTo>
                  <a:lnTo>
                    <a:pt x="292823" y="1532264"/>
                  </a:lnTo>
                  <a:lnTo>
                    <a:pt x="1248143" y="1536794"/>
                  </a:lnTo>
                  <a:lnTo>
                    <a:pt x="1248143" y="816303"/>
                  </a:lnTo>
                  <a:lnTo>
                    <a:pt x="1250048" y="816303"/>
                  </a:lnTo>
                  <a:cubicBezTo>
                    <a:pt x="1280289" y="862546"/>
                    <a:pt x="1332969" y="891312"/>
                    <a:pt x="1392366" y="891312"/>
                  </a:cubicBezTo>
                  <a:cubicBezTo>
                    <a:pt x="1491791" y="891312"/>
                    <a:pt x="1572390" y="810714"/>
                    <a:pt x="1572390" y="711292"/>
                  </a:cubicBezTo>
                  <a:cubicBezTo>
                    <a:pt x="1572390" y="611869"/>
                    <a:pt x="1491791" y="531272"/>
                    <a:pt x="1392366" y="531272"/>
                  </a:cubicBezTo>
                  <a:cubicBezTo>
                    <a:pt x="1332969" y="531272"/>
                    <a:pt x="1280289" y="560037"/>
                    <a:pt x="1250048" y="606280"/>
                  </a:cubicBezTo>
                  <a:lnTo>
                    <a:pt x="1248143" y="606280"/>
                  </a:lnTo>
                  <a:close/>
                </a:path>
              </a:pathLst>
            </a:custGeom>
            <a:solidFill>
              <a:srgbClr val="93D0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EC88FA7-3581-EE9C-E0E4-41DB4C8FF27A}"/>
                </a:ext>
              </a:extLst>
            </p:cNvPr>
            <p:cNvSpPr/>
            <p:nvPr/>
          </p:nvSpPr>
          <p:spPr>
            <a:xfrm flipH="1">
              <a:off x="6355848" y="564969"/>
              <a:ext cx="443429" cy="486436"/>
            </a:xfrm>
            <a:custGeom>
              <a:avLst/>
              <a:gdLst/>
              <a:ahLst/>
              <a:cxnLst/>
              <a:rect l="l" t="t" r="r" b="b"/>
              <a:pathLst>
                <a:path w="1699617" h="1864460">
                  <a:moveTo>
                    <a:pt x="376148" y="1079562"/>
                  </a:moveTo>
                  <a:lnTo>
                    <a:pt x="473212" y="1132806"/>
                  </a:lnTo>
                  <a:cubicBezTo>
                    <a:pt x="540933" y="1181790"/>
                    <a:pt x="518358" y="1303186"/>
                    <a:pt x="457411" y="1313834"/>
                  </a:cubicBezTo>
                  <a:cubicBezTo>
                    <a:pt x="477727" y="1229354"/>
                    <a:pt x="489015" y="1200247"/>
                    <a:pt x="376148" y="1079562"/>
                  </a:cubicBezTo>
                  <a:close/>
                  <a:moveTo>
                    <a:pt x="652259" y="0"/>
                  </a:moveTo>
                  <a:cubicBezTo>
                    <a:pt x="552836" y="0"/>
                    <a:pt x="472239" y="80599"/>
                    <a:pt x="472239" y="180023"/>
                  </a:cubicBezTo>
                  <a:cubicBezTo>
                    <a:pt x="472239" y="239421"/>
                    <a:pt x="501005" y="292100"/>
                    <a:pt x="547247" y="322341"/>
                  </a:cubicBezTo>
                  <a:lnTo>
                    <a:pt x="547247" y="322657"/>
                  </a:lnTo>
                  <a:lnTo>
                    <a:pt x="0" y="322657"/>
                  </a:lnTo>
                  <a:lnTo>
                    <a:pt x="0" y="843255"/>
                  </a:lnTo>
                  <a:lnTo>
                    <a:pt x="6954" y="843255"/>
                  </a:lnTo>
                  <a:lnTo>
                    <a:pt x="6926" y="839169"/>
                  </a:lnTo>
                  <a:cubicBezTo>
                    <a:pt x="30943" y="825654"/>
                    <a:pt x="56514" y="816890"/>
                    <a:pt x="82470" y="812665"/>
                  </a:cubicBezTo>
                  <a:cubicBezTo>
                    <a:pt x="101937" y="809497"/>
                    <a:pt x="121620" y="808881"/>
                    <a:pt x="141026" y="810730"/>
                  </a:cubicBezTo>
                  <a:cubicBezTo>
                    <a:pt x="199244" y="816274"/>
                    <a:pt x="254964" y="843991"/>
                    <a:pt x="294859" y="891459"/>
                  </a:cubicBezTo>
                  <a:cubicBezTo>
                    <a:pt x="365782" y="975847"/>
                    <a:pt x="366606" y="1098765"/>
                    <a:pt x="296819" y="1184095"/>
                  </a:cubicBezTo>
                  <a:cubicBezTo>
                    <a:pt x="227032" y="1269425"/>
                    <a:pt x="106396" y="1293008"/>
                    <a:pt x="9613" y="1240238"/>
                  </a:cubicBezTo>
                  <a:lnTo>
                    <a:pt x="9613" y="1240154"/>
                  </a:lnTo>
                  <a:lnTo>
                    <a:pt x="0" y="1240154"/>
                  </a:lnTo>
                  <a:lnTo>
                    <a:pt x="0" y="1859451"/>
                  </a:lnTo>
                  <a:lnTo>
                    <a:pt x="1056476" y="1864460"/>
                  </a:lnTo>
                  <a:lnTo>
                    <a:pt x="1021064" y="1732948"/>
                  </a:lnTo>
                  <a:cubicBezTo>
                    <a:pt x="1062668" y="1770381"/>
                    <a:pt x="1045582" y="1769478"/>
                    <a:pt x="1096215" y="1779224"/>
                  </a:cubicBezTo>
                  <a:lnTo>
                    <a:pt x="1387597" y="1775455"/>
                  </a:lnTo>
                  <a:cubicBezTo>
                    <a:pt x="1620023" y="1726544"/>
                    <a:pt x="1631232" y="1630779"/>
                    <a:pt x="1698873" y="1477511"/>
                  </a:cubicBezTo>
                  <a:cubicBezTo>
                    <a:pt x="1704015" y="1325249"/>
                    <a:pt x="1682068" y="1279474"/>
                    <a:pt x="1646578" y="1174066"/>
                  </a:cubicBezTo>
                  <a:lnTo>
                    <a:pt x="1541989" y="1112392"/>
                  </a:lnTo>
                  <a:cubicBezTo>
                    <a:pt x="1474833" y="972375"/>
                    <a:pt x="1362532" y="772726"/>
                    <a:pt x="1295376" y="743457"/>
                  </a:cubicBezTo>
                  <a:cubicBezTo>
                    <a:pt x="1296959" y="711836"/>
                    <a:pt x="1318859" y="678086"/>
                    <a:pt x="1300126" y="648594"/>
                  </a:cubicBezTo>
                  <a:cubicBezTo>
                    <a:pt x="1273821" y="619636"/>
                    <a:pt x="1265576" y="631142"/>
                    <a:pt x="1243787" y="619222"/>
                  </a:cubicBezTo>
                  <a:lnTo>
                    <a:pt x="1253521" y="570548"/>
                  </a:lnTo>
                  <a:cubicBezTo>
                    <a:pt x="1220884" y="541841"/>
                    <a:pt x="1240165" y="564247"/>
                    <a:pt x="1214300" y="524891"/>
                  </a:cubicBezTo>
                  <a:lnTo>
                    <a:pt x="1216699" y="409841"/>
                  </a:lnTo>
                  <a:cubicBezTo>
                    <a:pt x="1196257" y="384432"/>
                    <a:pt x="1191618" y="386709"/>
                    <a:pt x="1155374" y="333613"/>
                  </a:cubicBezTo>
                  <a:cubicBezTo>
                    <a:pt x="1154246" y="330251"/>
                    <a:pt x="1153164" y="326621"/>
                    <a:pt x="1152469" y="322657"/>
                  </a:cubicBezTo>
                  <a:lnTo>
                    <a:pt x="757271" y="322657"/>
                  </a:lnTo>
                  <a:lnTo>
                    <a:pt x="757271" y="322341"/>
                  </a:lnTo>
                  <a:cubicBezTo>
                    <a:pt x="803514" y="292100"/>
                    <a:pt x="832279" y="239421"/>
                    <a:pt x="832279" y="180023"/>
                  </a:cubicBezTo>
                  <a:cubicBezTo>
                    <a:pt x="832279" y="80599"/>
                    <a:pt x="751682" y="0"/>
                    <a:pt x="652259" y="0"/>
                  </a:cubicBezTo>
                  <a:close/>
                </a:path>
              </a:pathLst>
            </a:custGeom>
            <a:solidFill>
              <a:srgbClr val="7F7F7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662CA6D6-81F8-F77E-D96E-5708CA9B46C9}"/>
                </a:ext>
              </a:extLst>
            </p:cNvPr>
            <p:cNvSpPr/>
            <p:nvPr/>
          </p:nvSpPr>
          <p:spPr>
            <a:xfrm flipH="1">
              <a:off x="6495229" y="131766"/>
              <a:ext cx="383579" cy="501377"/>
            </a:xfrm>
            <a:custGeom>
              <a:avLst/>
              <a:gdLst/>
              <a:ahLst/>
              <a:cxnLst/>
              <a:rect l="l" t="t" r="r" b="b"/>
              <a:pathLst>
                <a:path w="1470219" h="1921729">
                  <a:moveTo>
                    <a:pt x="317750" y="0"/>
                  </a:moveTo>
                  <a:lnTo>
                    <a:pt x="317750" y="519295"/>
                  </a:lnTo>
                  <a:cubicBezTo>
                    <a:pt x="287598" y="476035"/>
                    <a:pt x="236890" y="449670"/>
                    <a:pt x="180024" y="449670"/>
                  </a:cubicBezTo>
                  <a:cubicBezTo>
                    <a:pt x="80599" y="449670"/>
                    <a:pt x="0" y="530267"/>
                    <a:pt x="0" y="629690"/>
                  </a:cubicBezTo>
                  <a:cubicBezTo>
                    <a:pt x="0" y="729112"/>
                    <a:pt x="80599" y="809710"/>
                    <a:pt x="180024" y="809710"/>
                  </a:cubicBezTo>
                  <a:cubicBezTo>
                    <a:pt x="236890" y="809710"/>
                    <a:pt x="287598" y="783344"/>
                    <a:pt x="317750" y="740084"/>
                  </a:cubicBezTo>
                  <a:lnTo>
                    <a:pt x="317750" y="1366266"/>
                  </a:lnTo>
                  <a:cubicBezTo>
                    <a:pt x="334104" y="1364723"/>
                    <a:pt x="350498" y="1361676"/>
                    <a:pt x="369339" y="1360802"/>
                  </a:cubicBezTo>
                  <a:cubicBezTo>
                    <a:pt x="402266" y="1377733"/>
                    <a:pt x="435193" y="1387415"/>
                    <a:pt x="467827" y="1410291"/>
                  </a:cubicBezTo>
                  <a:lnTo>
                    <a:pt x="455870" y="1410142"/>
                  </a:lnTo>
                  <a:lnTo>
                    <a:pt x="317750" y="1534494"/>
                  </a:lnTo>
                  <a:lnTo>
                    <a:pt x="317750" y="1615990"/>
                  </a:lnTo>
                  <a:cubicBezTo>
                    <a:pt x="386499" y="1670478"/>
                    <a:pt x="389428" y="1688371"/>
                    <a:pt x="408089" y="1738922"/>
                  </a:cubicBezTo>
                  <a:cubicBezTo>
                    <a:pt x="379727" y="1707581"/>
                    <a:pt x="349150" y="1673825"/>
                    <a:pt x="317750" y="1638805"/>
                  </a:cubicBezTo>
                  <a:lnTo>
                    <a:pt x="317750" y="1921729"/>
                  </a:lnTo>
                  <a:lnTo>
                    <a:pt x="755913" y="1921729"/>
                  </a:lnTo>
                  <a:cubicBezTo>
                    <a:pt x="706403" y="1827798"/>
                    <a:pt x="729495" y="1711808"/>
                    <a:pt x="811417" y="1642956"/>
                  </a:cubicBezTo>
                  <a:cubicBezTo>
                    <a:pt x="895805" y="1572033"/>
                    <a:pt x="1018723" y="1571209"/>
                    <a:pt x="1104053" y="1640996"/>
                  </a:cubicBezTo>
                  <a:cubicBezTo>
                    <a:pt x="1187635" y="1709353"/>
                    <a:pt x="1211974" y="1826497"/>
                    <a:pt x="1162370" y="1921729"/>
                  </a:cubicBezTo>
                  <a:lnTo>
                    <a:pt x="1470219" y="1921729"/>
                  </a:lnTo>
                  <a:cubicBezTo>
                    <a:pt x="1451557" y="1854186"/>
                    <a:pt x="1443779" y="1713479"/>
                    <a:pt x="1383490" y="1654709"/>
                  </a:cubicBezTo>
                  <a:cubicBezTo>
                    <a:pt x="1345256" y="1600370"/>
                    <a:pt x="1270906" y="1605665"/>
                    <a:pt x="1214613" y="1581143"/>
                  </a:cubicBezTo>
                  <a:cubicBezTo>
                    <a:pt x="1023979" y="1516260"/>
                    <a:pt x="855919" y="1498231"/>
                    <a:pt x="667541" y="1420569"/>
                  </a:cubicBezTo>
                  <a:cubicBezTo>
                    <a:pt x="641002" y="1406060"/>
                    <a:pt x="628007" y="1359605"/>
                    <a:pt x="596953" y="1264165"/>
                  </a:cubicBezTo>
                  <a:lnTo>
                    <a:pt x="605982" y="1483707"/>
                  </a:lnTo>
                  <a:cubicBezTo>
                    <a:pt x="633003" y="1532193"/>
                    <a:pt x="647443" y="1570873"/>
                    <a:pt x="655559" y="1604936"/>
                  </a:cubicBezTo>
                  <a:lnTo>
                    <a:pt x="669187" y="1618813"/>
                  </a:lnTo>
                  <a:lnTo>
                    <a:pt x="658716" y="1618119"/>
                  </a:lnTo>
                  <a:cubicBezTo>
                    <a:pt x="671015" y="1675268"/>
                    <a:pt x="667528" y="1720297"/>
                    <a:pt x="683108" y="1780186"/>
                  </a:cubicBezTo>
                  <a:lnTo>
                    <a:pt x="591592" y="1613666"/>
                  </a:lnTo>
                  <a:lnTo>
                    <a:pt x="658716" y="1618119"/>
                  </a:lnTo>
                  <a:cubicBezTo>
                    <a:pt x="657988" y="1613751"/>
                    <a:pt x="656981" y="1609350"/>
                    <a:pt x="655559" y="1604936"/>
                  </a:cubicBezTo>
                  <a:cubicBezTo>
                    <a:pt x="595208" y="1543644"/>
                    <a:pt x="572037" y="1416889"/>
                    <a:pt x="482935" y="1410479"/>
                  </a:cubicBezTo>
                  <a:cubicBezTo>
                    <a:pt x="535122" y="1370544"/>
                    <a:pt x="588839" y="1317812"/>
                    <a:pt x="588628" y="1233771"/>
                  </a:cubicBezTo>
                  <a:cubicBezTo>
                    <a:pt x="593535" y="1201617"/>
                    <a:pt x="591670" y="1173724"/>
                    <a:pt x="603348" y="1137311"/>
                  </a:cubicBezTo>
                  <a:cubicBezTo>
                    <a:pt x="681305" y="1043677"/>
                    <a:pt x="723143" y="969209"/>
                    <a:pt x="728865" y="818070"/>
                  </a:cubicBezTo>
                  <a:cubicBezTo>
                    <a:pt x="757787" y="830627"/>
                    <a:pt x="777680" y="847444"/>
                    <a:pt x="802088" y="759902"/>
                  </a:cubicBezTo>
                  <a:cubicBezTo>
                    <a:pt x="810208" y="713002"/>
                    <a:pt x="879277" y="465908"/>
                    <a:pt x="776787" y="510588"/>
                  </a:cubicBezTo>
                  <a:cubicBezTo>
                    <a:pt x="737961" y="316337"/>
                    <a:pt x="730052" y="30689"/>
                    <a:pt x="317750" y="0"/>
                  </a:cubicBezTo>
                  <a:close/>
                </a:path>
              </a:pathLst>
            </a:custGeom>
            <a:solidFill>
              <a:srgbClr val="7F7F7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0" name="Oval 21">
              <a:extLst>
                <a:ext uri="{FF2B5EF4-FFF2-40B4-BE49-F238E27FC236}">
                  <a16:creationId xmlns:a16="http://schemas.microsoft.com/office/drawing/2014/main" id="{FEA0BFD9-F7D1-57DD-50EA-63A94C0D2734}"/>
                </a:ext>
              </a:extLst>
            </p:cNvPr>
            <p:cNvSpPr/>
            <p:nvPr/>
          </p:nvSpPr>
          <p:spPr>
            <a:xfrm>
              <a:off x="6807096" y="132558"/>
              <a:ext cx="326843" cy="586010"/>
            </a:xfrm>
            <a:custGeom>
              <a:avLst/>
              <a:gdLst/>
              <a:ahLst/>
              <a:cxnLst/>
              <a:rect l="l" t="t" r="r" b="b"/>
              <a:pathLst>
                <a:path w="1252757" h="2246116">
                  <a:moveTo>
                    <a:pt x="0" y="1537931"/>
                  </a:moveTo>
                  <a:lnTo>
                    <a:pt x="48955" y="1582006"/>
                  </a:lnTo>
                  <a:cubicBezTo>
                    <a:pt x="29607" y="1596227"/>
                    <a:pt x="13459" y="1608472"/>
                    <a:pt x="0" y="1619427"/>
                  </a:cubicBezTo>
                  <a:close/>
                  <a:moveTo>
                    <a:pt x="378777" y="1138883"/>
                  </a:moveTo>
                  <a:cubicBezTo>
                    <a:pt x="411277" y="1129216"/>
                    <a:pt x="503171" y="1342067"/>
                    <a:pt x="652602" y="1380835"/>
                  </a:cubicBezTo>
                  <a:cubicBezTo>
                    <a:pt x="847829" y="1434107"/>
                    <a:pt x="1074660" y="1515068"/>
                    <a:pt x="1177337" y="1610936"/>
                  </a:cubicBezTo>
                  <a:cubicBezTo>
                    <a:pt x="1265071" y="1783698"/>
                    <a:pt x="1255683" y="1823052"/>
                    <a:pt x="1248143" y="1925166"/>
                  </a:cubicBezTo>
                  <a:lnTo>
                    <a:pt x="682623" y="1925166"/>
                  </a:lnTo>
                  <a:cubicBezTo>
                    <a:pt x="727970" y="1955371"/>
                    <a:pt x="756000" y="2007459"/>
                    <a:pt x="756000" y="2066093"/>
                  </a:cubicBezTo>
                  <a:cubicBezTo>
                    <a:pt x="756000" y="2165517"/>
                    <a:pt x="675403" y="2246116"/>
                    <a:pt x="575980" y="2246116"/>
                  </a:cubicBezTo>
                  <a:cubicBezTo>
                    <a:pt x="476558" y="2246116"/>
                    <a:pt x="395960" y="2165517"/>
                    <a:pt x="395960" y="2066093"/>
                  </a:cubicBezTo>
                  <a:cubicBezTo>
                    <a:pt x="395960" y="2007459"/>
                    <a:pt x="423991" y="1955371"/>
                    <a:pt x="469338" y="1925166"/>
                  </a:cubicBezTo>
                  <a:lnTo>
                    <a:pt x="0" y="1925166"/>
                  </a:lnTo>
                  <a:lnTo>
                    <a:pt x="0" y="1642242"/>
                  </a:lnTo>
                  <a:cubicBezTo>
                    <a:pt x="181585" y="1440372"/>
                    <a:pt x="392125" y="1197753"/>
                    <a:pt x="373070" y="1143900"/>
                  </a:cubicBezTo>
                  <a:cubicBezTo>
                    <a:pt x="374708" y="1141161"/>
                    <a:pt x="376611" y="1139527"/>
                    <a:pt x="378777" y="1138883"/>
                  </a:cubicBezTo>
                  <a:close/>
                  <a:moveTo>
                    <a:pt x="60149" y="0"/>
                  </a:moveTo>
                  <a:cubicBezTo>
                    <a:pt x="424660" y="15130"/>
                    <a:pt x="592784" y="258144"/>
                    <a:pt x="528403" y="582088"/>
                  </a:cubicBezTo>
                  <a:cubicBezTo>
                    <a:pt x="564457" y="581792"/>
                    <a:pt x="595997" y="564458"/>
                    <a:pt x="593677" y="642963"/>
                  </a:cubicBezTo>
                  <a:cubicBezTo>
                    <a:pt x="586216" y="751211"/>
                    <a:pt x="524577" y="902053"/>
                    <a:pt x="487771" y="897424"/>
                  </a:cubicBezTo>
                  <a:cubicBezTo>
                    <a:pt x="464712" y="892973"/>
                    <a:pt x="450682" y="871482"/>
                    <a:pt x="432137" y="858512"/>
                  </a:cubicBezTo>
                  <a:cubicBezTo>
                    <a:pt x="401632" y="940744"/>
                    <a:pt x="393700" y="1031495"/>
                    <a:pt x="340621" y="1105208"/>
                  </a:cubicBezTo>
                  <a:cubicBezTo>
                    <a:pt x="299535" y="1169456"/>
                    <a:pt x="256191" y="1203886"/>
                    <a:pt x="206076" y="1253225"/>
                  </a:cubicBezTo>
                  <a:cubicBezTo>
                    <a:pt x="96325" y="1366844"/>
                    <a:pt x="48367" y="1374569"/>
                    <a:pt x="0" y="1369703"/>
                  </a:cubicBezTo>
                  <a:lnTo>
                    <a:pt x="0" y="835934"/>
                  </a:lnTo>
                  <a:cubicBezTo>
                    <a:pt x="94059" y="885724"/>
                    <a:pt x="210348" y="862698"/>
                    <a:pt x="279327" y="780625"/>
                  </a:cubicBezTo>
                  <a:cubicBezTo>
                    <a:pt x="350250" y="696237"/>
                    <a:pt x="351074" y="573319"/>
                    <a:pt x="281287" y="487989"/>
                  </a:cubicBezTo>
                  <a:cubicBezTo>
                    <a:pt x="212806" y="404257"/>
                    <a:pt x="95363" y="379981"/>
                    <a:pt x="0" y="429858"/>
                  </a:cubicBezTo>
                  <a:lnTo>
                    <a:pt x="0" y="3437"/>
                  </a:lnTo>
                  <a:close/>
                </a:path>
              </a:pathLst>
            </a:custGeom>
            <a:solidFill>
              <a:srgbClr val="7F7F7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1BE61F-B9ED-C2B4-1250-9C9DD6FCF7F2}"/>
              </a:ext>
            </a:extLst>
          </p:cNvPr>
          <p:cNvSpPr txBox="1"/>
          <p:nvPr userDrawn="1"/>
        </p:nvSpPr>
        <p:spPr>
          <a:xfrm>
            <a:off x="3593787" y="442525"/>
            <a:ext cx="310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HK" altLang="zh-TW" dirty="0" err="1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uture</a:t>
            </a:r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HK" altLang="zh-TW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Insight</a:t>
            </a:r>
            <a:r>
              <a:rPr lang="en-US" altLang="zh-TW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Talk Series</a:t>
            </a:r>
          </a:p>
        </p:txBody>
      </p:sp>
    </p:spTree>
    <p:extLst>
      <p:ext uri="{BB962C8B-B14F-4D97-AF65-F5344CB8AC3E}">
        <p14:creationId xmlns:p14="http://schemas.microsoft.com/office/powerpoint/2010/main" val="115844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52D7EA0-9B5C-47B4-91FE-C810FF5766D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8688273"/>
            <a:ext cx="2120900" cy="2003540"/>
            <a:chOff x="0" y="12289"/>
            <a:chExt cx="3550" cy="3551"/>
          </a:xfrm>
        </p:grpSpPr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4B5AB756-2BFD-4743-85CC-9541DCD3E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 dirty="0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1A31412D-1741-452B-8F77-2F0254978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 dirty="0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742F276C-1D18-4E51-8082-02EDFDA76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 dirty="0"/>
            </a:p>
          </p:txBody>
        </p:sp>
      </p:grpSp>
      <p:sp>
        <p:nvSpPr>
          <p:cNvPr id="2" name="AutoShape 24">
            <a:extLst>
              <a:ext uri="{FF2B5EF4-FFF2-40B4-BE49-F238E27FC236}">
                <a16:creationId xmlns:a16="http://schemas.microsoft.com/office/drawing/2014/main" id="{182D1332-9E10-876D-828E-4D83C89269F9}"/>
              </a:ext>
            </a:extLst>
          </p:cNvPr>
          <p:cNvSpPr>
            <a:spLocks/>
          </p:cNvSpPr>
          <p:nvPr userDrawn="1"/>
        </p:nvSpPr>
        <p:spPr bwMode="auto">
          <a:xfrm>
            <a:off x="4505741" y="2588"/>
            <a:ext cx="2626460" cy="2117781"/>
          </a:xfrm>
          <a:custGeom>
            <a:avLst/>
            <a:gdLst>
              <a:gd name="T0" fmla="+- 0 8372 6586"/>
              <a:gd name="T1" fmla="*/ T0 w 3578"/>
              <a:gd name="T2" fmla="*/ 591 h 2980"/>
              <a:gd name="T3" fmla="+- 0 7780 6586"/>
              <a:gd name="T4" fmla="*/ T3 w 3578"/>
              <a:gd name="T5" fmla="*/ 0 h 2980"/>
              <a:gd name="T6" fmla="+- 0 6586 6586"/>
              <a:gd name="T7" fmla="*/ T6 w 3578"/>
              <a:gd name="T8" fmla="*/ 0 h 2980"/>
              <a:gd name="T9" fmla="+- 0 7774 6586"/>
              <a:gd name="T10" fmla="*/ T9 w 3578"/>
              <a:gd name="T11" fmla="*/ 1188 h 2980"/>
              <a:gd name="T12" fmla="+- 0 8372 6586"/>
              <a:gd name="T13" fmla="*/ T12 w 3578"/>
              <a:gd name="T14" fmla="*/ 591 h 2980"/>
              <a:gd name="T15" fmla="+- 0 10163 6586"/>
              <a:gd name="T16" fmla="*/ T15 w 3578"/>
              <a:gd name="T17" fmla="*/ 2383 h 2980"/>
              <a:gd name="T18" fmla="+- 0 9566 6586"/>
              <a:gd name="T19" fmla="*/ T18 w 3578"/>
              <a:gd name="T20" fmla="*/ 1786 h 2980"/>
              <a:gd name="T21" fmla="+- 0 8969 6586"/>
              <a:gd name="T22" fmla="*/ T21 w 3578"/>
              <a:gd name="T23" fmla="*/ 2383 h 2980"/>
              <a:gd name="T24" fmla="+- 0 9566 6586"/>
              <a:gd name="T25" fmla="*/ T24 w 3578"/>
              <a:gd name="T26" fmla="*/ 2980 h 2980"/>
              <a:gd name="T27" fmla="+- 0 10163 6586"/>
              <a:gd name="T28" fmla="*/ T27 w 3578"/>
              <a:gd name="T29" fmla="*/ 2383 h 298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</a:cxnLst>
            <a:rect l="0" t="0" r="r" b="b"/>
            <a:pathLst>
              <a:path w="3578" h="2980">
                <a:moveTo>
                  <a:pt x="1786" y="591"/>
                </a:moveTo>
                <a:lnTo>
                  <a:pt x="1194" y="0"/>
                </a:lnTo>
                <a:lnTo>
                  <a:pt x="0" y="0"/>
                </a:lnTo>
                <a:lnTo>
                  <a:pt x="1188" y="1188"/>
                </a:lnTo>
                <a:lnTo>
                  <a:pt x="1786" y="591"/>
                </a:lnTo>
                <a:moveTo>
                  <a:pt x="3577" y="2383"/>
                </a:moveTo>
                <a:lnTo>
                  <a:pt x="2980" y="1786"/>
                </a:lnTo>
                <a:lnTo>
                  <a:pt x="2383" y="2383"/>
                </a:lnTo>
                <a:lnTo>
                  <a:pt x="2980" y="2980"/>
                </a:lnTo>
                <a:lnTo>
                  <a:pt x="3577" y="2383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AA056AF6-17A0-AD59-31BE-E9EE6397B3DA}"/>
              </a:ext>
            </a:extLst>
          </p:cNvPr>
          <p:cNvSpPr>
            <a:spLocks/>
          </p:cNvSpPr>
          <p:nvPr userDrawn="1"/>
        </p:nvSpPr>
        <p:spPr bwMode="auto">
          <a:xfrm>
            <a:off x="4939569" y="846858"/>
            <a:ext cx="1315432" cy="1273511"/>
          </a:xfrm>
          <a:custGeom>
            <a:avLst/>
            <a:gdLst>
              <a:gd name="T0" fmla="+- 0 7774 7177"/>
              <a:gd name="T1" fmla="*/ T0 w 1792"/>
              <a:gd name="T2" fmla="+- 0 1188 1188"/>
              <a:gd name="T3" fmla="*/ 1188 h 1792"/>
              <a:gd name="T4" fmla="+- 0 7177 7177"/>
              <a:gd name="T5" fmla="*/ T4 w 1792"/>
              <a:gd name="T6" fmla="+- 0 1786 1188"/>
              <a:gd name="T7" fmla="*/ 1786 h 1792"/>
              <a:gd name="T8" fmla="+- 0 8372 7177"/>
              <a:gd name="T9" fmla="*/ T8 w 1792"/>
              <a:gd name="T10" fmla="+- 0 2980 1188"/>
              <a:gd name="T11" fmla="*/ 2980 h 1792"/>
              <a:gd name="T12" fmla="+- 0 8969 7177"/>
              <a:gd name="T13" fmla="*/ T12 w 1792"/>
              <a:gd name="T14" fmla="+- 0 2383 1188"/>
              <a:gd name="T15" fmla="*/ 2383 h 1792"/>
              <a:gd name="T16" fmla="+- 0 7774 7177"/>
              <a:gd name="T17" fmla="*/ T16 w 1792"/>
              <a:gd name="T18" fmla="+- 0 1188 1188"/>
              <a:gd name="T19" fmla="*/ 1188 h 17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792" h="1792">
                <a:moveTo>
                  <a:pt x="597" y="0"/>
                </a:moveTo>
                <a:lnTo>
                  <a:pt x="0" y="598"/>
                </a:lnTo>
                <a:lnTo>
                  <a:pt x="1195" y="1792"/>
                </a:lnTo>
                <a:lnTo>
                  <a:pt x="1792" y="1195"/>
                </a:lnTo>
                <a:lnTo>
                  <a:pt x="59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FB9CF380-9275-9065-C6C2-D85DA17A8549}"/>
              </a:ext>
            </a:extLst>
          </p:cNvPr>
          <p:cNvSpPr>
            <a:spLocks/>
          </p:cNvSpPr>
          <p:nvPr userDrawn="1"/>
        </p:nvSpPr>
        <p:spPr bwMode="auto">
          <a:xfrm>
            <a:off x="6258671" y="2588"/>
            <a:ext cx="868390" cy="420714"/>
          </a:xfrm>
          <a:custGeom>
            <a:avLst/>
            <a:gdLst>
              <a:gd name="T0" fmla="+- 0 10158 8975"/>
              <a:gd name="T1" fmla="*/ T0 w 1183"/>
              <a:gd name="T2" fmla="*/ 0 h 592"/>
              <a:gd name="T3" fmla="+- 0 8975 8975"/>
              <a:gd name="T4" fmla="*/ T3 w 1183"/>
              <a:gd name="T5" fmla="*/ 0 h 592"/>
              <a:gd name="T6" fmla="+- 0 9566 8975"/>
              <a:gd name="T7" fmla="*/ T6 w 1183"/>
              <a:gd name="T8" fmla="*/ 591 h 592"/>
              <a:gd name="T9" fmla="+- 0 10158 8975"/>
              <a:gd name="T10" fmla="*/ T9 w 1183"/>
              <a:gd name="T11" fmla="*/ 0 h 592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183" h="592">
                <a:moveTo>
                  <a:pt x="1183" y="0"/>
                </a:moveTo>
                <a:lnTo>
                  <a:pt x="0" y="0"/>
                </a:lnTo>
                <a:lnTo>
                  <a:pt x="591" y="591"/>
                </a:lnTo>
                <a:lnTo>
                  <a:pt x="11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CD4C5E5F-94C6-28F7-5EE5-0A99CBC3B1CE}"/>
              </a:ext>
            </a:extLst>
          </p:cNvPr>
          <p:cNvSpPr>
            <a:spLocks/>
          </p:cNvSpPr>
          <p:nvPr userDrawn="1"/>
        </p:nvSpPr>
        <p:spPr bwMode="auto">
          <a:xfrm>
            <a:off x="5377802" y="422591"/>
            <a:ext cx="1315432" cy="1273511"/>
          </a:xfrm>
          <a:custGeom>
            <a:avLst/>
            <a:gdLst>
              <a:gd name="T0" fmla="+- 0 8372 7774"/>
              <a:gd name="T1" fmla="*/ T0 w 1792"/>
              <a:gd name="T2" fmla="+- 0 591 591"/>
              <a:gd name="T3" fmla="*/ 591 h 1792"/>
              <a:gd name="T4" fmla="+- 0 7774 7774"/>
              <a:gd name="T5" fmla="*/ T4 w 1792"/>
              <a:gd name="T6" fmla="+- 0 1188 591"/>
              <a:gd name="T7" fmla="*/ 1188 h 1792"/>
              <a:gd name="T8" fmla="+- 0 8969 7774"/>
              <a:gd name="T9" fmla="*/ T8 w 1792"/>
              <a:gd name="T10" fmla="+- 0 2383 591"/>
              <a:gd name="T11" fmla="*/ 2383 h 1792"/>
              <a:gd name="T12" fmla="+- 0 9566 7774"/>
              <a:gd name="T13" fmla="*/ T12 w 1792"/>
              <a:gd name="T14" fmla="+- 0 1786 591"/>
              <a:gd name="T15" fmla="*/ 1786 h 1792"/>
              <a:gd name="T16" fmla="+- 0 8372 7774"/>
              <a:gd name="T17" fmla="*/ T16 w 1792"/>
              <a:gd name="T18" fmla="+- 0 591 591"/>
              <a:gd name="T19" fmla="*/ 591 h 17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792" h="1792">
                <a:moveTo>
                  <a:pt x="598" y="0"/>
                </a:moveTo>
                <a:lnTo>
                  <a:pt x="0" y="597"/>
                </a:lnTo>
                <a:lnTo>
                  <a:pt x="1195" y="1792"/>
                </a:lnTo>
                <a:lnTo>
                  <a:pt x="1792" y="1195"/>
                </a:lnTo>
                <a:lnTo>
                  <a:pt x="59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72F4BCA0-8150-C01B-75B6-F836ADF434DB}"/>
              </a:ext>
            </a:extLst>
          </p:cNvPr>
          <p:cNvSpPr>
            <a:spLocks/>
          </p:cNvSpPr>
          <p:nvPr userDrawn="1"/>
        </p:nvSpPr>
        <p:spPr bwMode="auto">
          <a:xfrm>
            <a:off x="6689548" y="422591"/>
            <a:ext cx="876481" cy="1697778"/>
          </a:xfrm>
          <a:custGeom>
            <a:avLst/>
            <a:gdLst>
              <a:gd name="T0" fmla="+- 0 11955 9566"/>
              <a:gd name="T1" fmla="*/ T0 w 2389"/>
              <a:gd name="T2" fmla="+- 0 1786 591"/>
              <a:gd name="T3" fmla="*/ 1786 h 2389"/>
              <a:gd name="T4" fmla="+- 0 10760 9566"/>
              <a:gd name="T5" fmla="*/ T4 w 2389"/>
              <a:gd name="T6" fmla="+- 0 591 591"/>
              <a:gd name="T7" fmla="*/ 591 h 2389"/>
              <a:gd name="T8" fmla="+- 0 9566 9566"/>
              <a:gd name="T9" fmla="*/ T8 w 2389"/>
              <a:gd name="T10" fmla="+- 0 1786 591"/>
              <a:gd name="T11" fmla="*/ 1786 h 2389"/>
              <a:gd name="T12" fmla="+- 0 10760 9566"/>
              <a:gd name="T13" fmla="*/ T12 w 2389"/>
              <a:gd name="T14" fmla="+- 0 2980 591"/>
              <a:gd name="T15" fmla="*/ 2980 h 2389"/>
              <a:gd name="T16" fmla="+- 0 11955 9566"/>
              <a:gd name="T17" fmla="*/ T16 w 2389"/>
              <a:gd name="T18" fmla="+- 0 1786 591"/>
              <a:gd name="T19" fmla="*/ 1786 h 2389"/>
              <a:gd name="connsiteX0" fmla="*/ 10000 w 10000"/>
              <a:gd name="connsiteY0" fmla="*/ 5002 h 10000"/>
              <a:gd name="connsiteX1" fmla="*/ 4998 w 10000"/>
              <a:gd name="connsiteY1" fmla="*/ 0 h 10000"/>
              <a:gd name="connsiteX2" fmla="*/ 0 w 10000"/>
              <a:gd name="connsiteY2" fmla="*/ 5002 h 10000"/>
              <a:gd name="connsiteX3" fmla="*/ 4998 w 10000"/>
              <a:gd name="connsiteY3" fmla="*/ 10000 h 10000"/>
              <a:gd name="connsiteX0" fmla="*/ 4998 w 4998"/>
              <a:gd name="connsiteY0" fmla="*/ 0 h 10000"/>
              <a:gd name="connsiteX1" fmla="*/ 0 w 4998"/>
              <a:gd name="connsiteY1" fmla="*/ 5002 h 10000"/>
              <a:gd name="connsiteX2" fmla="*/ 4998 w 4998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8" h="10000">
                <a:moveTo>
                  <a:pt x="4998" y="0"/>
                </a:moveTo>
                <a:lnTo>
                  <a:pt x="0" y="5002"/>
                </a:lnTo>
                <a:lnTo>
                  <a:pt x="4998" y="1000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5100DE-EAAC-D62E-7C12-F47FF47B0B52}"/>
              </a:ext>
            </a:extLst>
          </p:cNvPr>
          <p:cNvGrpSpPr/>
          <p:nvPr userDrawn="1"/>
        </p:nvGrpSpPr>
        <p:grpSpPr>
          <a:xfrm>
            <a:off x="6355848" y="131766"/>
            <a:ext cx="779391" cy="919639"/>
            <a:chOff x="6355848" y="131766"/>
            <a:chExt cx="779391" cy="919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E741F38A-4352-2B6D-DC27-66D11449B1E3}"/>
                </a:ext>
              </a:extLst>
            </p:cNvPr>
            <p:cNvSpPr/>
            <p:nvPr/>
          </p:nvSpPr>
          <p:spPr>
            <a:xfrm flipH="1">
              <a:off x="6725004" y="650457"/>
              <a:ext cx="410235" cy="400948"/>
            </a:xfrm>
            <a:custGeom>
              <a:avLst/>
              <a:gdLst/>
              <a:ahLst/>
              <a:cxnLst/>
              <a:rect l="l" t="t" r="r" b="b"/>
              <a:pathLst>
                <a:path w="1572390" h="1536794">
                  <a:moveTo>
                    <a:pt x="1248143" y="0"/>
                  </a:moveTo>
                  <a:lnTo>
                    <a:pt x="879865" y="0"/>
                  </a:lnTo>
                  <a:cubicBezTo>
                    <a:pt x="929255" y="93876"/>
                    <a:pt x="906134" y="209735"/>
                    <a:pt x="824277" y="278532"/>
                  </a:cubicBezTo>
                  <a:cubicBezTo>
                    <a:pt x="739889" y="349455"/>
                    <a:pt x="616971" y="350279"/>
                    <a:pt x="531641" y="280492"/>
                  </a:cubicBezTo>
                  <a:cubicBezTo>
                    <a:pt x="448125" y="212189"/>
                    <a:pt x="423759" y="95175"/>
                    <a:pt x="473243" y="0"/>
                  </a:cubicBezTo>
                  <a:lnTo>
                    <a:pt x="0" y="0"/>
                  </a:lnTo>
                  <a:cubicBezTo>
                    <a:pt x="2104" y="26248"/>
                    <a:pt x="3963" y="56656"/>
                    <a:pt x="4027" y="94549"/>
                  </a:cubicBezTo>
                  <a:cubicBezTo>
                    <a:pt x="44267" y="236414"/>
                    <a:pt x="12272" y="293089"/>
                    <a:pt x="45740" y="420046"/>
                  </a:cubicBezTo>
                  <a:cubicBezTo>
                    <a:pt x="90589" y="583297"/>
                    <a:pt x="144467" y="663488"/>
                    <a:pt x="187059" y="752198"/>
                  </a:cubicBezTo>
                  <a:cubicBezTo>
                    <a:pt x="238977" y="877719"/>
                    <a:pt x="220919" y="903144"/>
                    <a:pt x="234462" y="971163"/>
                  </a:cubicBezTo>
                  <a:lnTo>
                    <a:pt x="284499" y="1004352"/>
                  </a:lnTo>
                  <a:cubicBezTo>
                    <a:pt x="262756" y="1087515"/>
                    <a:pt x="272618" y="1085489"/>
                    <a:pt x="268934" y="1153744"/>
                  </a:cubicBezTo>
                  <a:cubicBezTo>
                    <a:pt x="301414" y="1226245"/>
                    <a:pt x="306806" y="1243371"/>
                    <a:pt x="325743" y="1298834"/>
                  </a:cubicBezTo>
                  <a:lnTo>
                    <a:pt x="292823" y="1532264"/>
                  </a:lnTo>
                  <a:lnTo>
                    <a:pt x="1248143" y="1536794"/>
                  </a:lnTo>
                  <a:lnTo>
                    <a:pt x="1248143" y="816303"/>
                  </a:lnTo>
                  <a:lnTo>
                    <a:pt x="1250048" y="816303"/>
                  </a:lnTo>
                  <a:cubicBezTo>
                    <a:pt x="1280289" y="862546"/>
                    <a:pt x="1332969" y="891312"/>
                    <a:pt x="1392366" y="891312"/>
                  </a:cubicBezTo>
                  <a:cubicBezTo>
                    <a:pt x="1491791" y="891312"/>
                    <a:pt x="1572390" y="810714"/>
                    <a:pt x="1572390" y="711292"/>
                  </a:cubicBezTo>
                  <a:cubicBezTo>
                    <a:pt x="1572390" y="611869"/>
                    <a:pt x="1491791" y="531272"/>
                    <a:pt x="1392366" y="531272"/>
                  </a:cubicBezTo>
                  <a:cubicBezTo>
                    <a:pt x="1332969" y="531272"/>
                    <a:pt x="1280289" y="560037"/>
                    <a:pt x="1250048" y="606280"/>
                  </a:cubicBezTo>
                  <a:lnTo>
                    <a:pt x="1248143" y="606280"/>
                  </a:lnTo>
                  <a:close/>
                </a:path>
              </a:pathLst>
            </a:custGeom>
            <a:solidFill>
              <a:srgbClr val="93D0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06A9C8E-9407-971E-C817-10FDF9DF6DE6}"/>
                </a:ext>
              </a:extLst>
            </p:cNvPr>
            <p:cNvSpPr/>
            <p:nvPr/>
          </p:nvSpPr>
          <p:spPr>
            <a:xfrm flipH="1">
              <a:off x="6355848" y="564969"/>
              <a:ext cx="443429" cy="486436"/>
            </a:xfrm>
            <a:custGeom>
              <a:avLst/>
              <a:gdLst/>
              <a:ahLst/>
              <a:cxnLst/>
              <a:rect l="l" t="t" r="r" b="b"/>
              <a:pathLst>
                <a:path w="1699617" h="1864460">
                  <a:moveTo>
                    <a:pt x="376148" y="1079562"/>
                  </a:moveTo>
                  <a:lnTo>
                    <a:pt x="473212" y="1132806"/>
                  </a:lnTo>
                  <a:cubicBezTo>
                    <a:pt x="540933" y="1181790"/>
                    <a:pt x="518358" y="1303186"/>
                    <a:pt x="457411" y="1313834"/>
                  </a:cubicBezTo>
                  <a:cubicBezTo>
                    <a:pt x="477727" y="1229354"/>
                    <a:pt x="489015" y="1200247"/>
                    <a:pt x="376148" y="1079562"/>
                  </a:cubicBezTo>
                  <a:close/>
                  <a:moveTo>
                    <a:pt x="652259" y="0"/>
                  </a:moveTo>
                  <a:cubicBezTo>
                    <a:pt x="552836" y="0"/>
                    <a:pt x="472239" y="80599"/>
                    <a:pt x="472239" y="180023"/>
                  </a:cubicBezTo>
                  <a:cubicBezTo>
                    <a:pt x="472239" y="239421"/>
                    <a:pt x="501005" y="292100"/>
                    <a:pt x="547247" y="322341"/>
                  </a:cubicBezTo>
                  <a:lnTo>
                    <a:pt x="547247" y="322657"/>
                  </a:lnTo>
                  <a:lnTo>
                    <a:pt x="0" y="322657"/>
                  </a:lnTo>
                  <a:lnTo>
                    <a:pt x="0" y="843255"/>
                  </a:lnTo>
                  <a:lnTo>
                    <a:pt x="6954" y="843255"/>
                  </a:lnTo>
                  <a:lnTo>
                    <a:pt x="6926" y="839169"/>
                  </a:lnTo>
                  <a:cubicBezTo>
                    <a:pt x="30943" y="825654"/>
                    <a:pt x="56514" y="816890"/>
                    <a:pt x="82470" y="812665"/>
                  </a:cubicBezTo>
                  <a:cubicBezTo>
                    <a:pt x="101937" y="809497"/>
                    <a:pt x="121620" y="808881"/>
                    <a:pt x="141026" y="810730"/>
                  </a:cubicBezTo>
                  <a:cubicBezTo>
                    <a:pt x="199244" y="816274"/>
                    <a:pt x="254964" y="843991"/>
                    <a:pt x="294859" y="891459"/>
                  </a:cubicBezTo>
                  <a:cubicBezTo>
                    <a:pt x="365782" y="975847"/>
                    <a:pt x="366606" y="1098765"/>
                    <a:pt x="296819" y="1184095"/>
                  </a:cubicBezTo>
                  <a:cubicBezTo>
                    <a:pt x="227032" y="1269425"/>
                    <a:pt x="106396" y="1293008"/>
                    <a:pt x="9613" y="1240238"/>
                  </a:cubicBezTo>
                  <a:lnTo>
                    <a:pt x="9613" y="1240154"/>
                  </a:lnTo>
                  <a:lnTo>
                    <a:pt x="0" y="1240154"/>
                  </a:lnTo>
                  <a:lnTo>
                    <a:pt x="0" y="1859451"/>
                  </a:lnTo>
                  <a:lnTo>
                    <a:pt x="1056476" y="1864460"/>
                  </a:lnTo>
                  <a:lnTo>
                    <a:pt x="1021064" y="1732948"/>
                  </a:lnTo>
                  <a:cubicBezTo>
                    <a:pt x="1062668" y="1770381"/>
                    <a:pt x="1045582" y="1769478"/>
                    <a:pt x="1096215" y="1779224"/>
                  </a:cubicBezTo>
                  <a:lnTo>
                    <a:pt x="1387597" y="1775455"/>
                  </a:lnTo>
                  <a:cubicBezTo>
                    <a:pt x="1620023" y="1726544"/>
                    <a:pt x="1631232" y="1630779"/>
                    <a:pt x="1698873" y="1477511"/>
                  </a:cubicBezTo>
                  <a:cubicBezTo>
                    <a:pt x="1704015" y="1325249"/>
                    <a:pt x="1682068" y="1279474"/>
                    <a:pt x="1646578" y="1174066"/>
                  </a:cubicBezTo>
                  <a:lnTo>
                    <a:pt x="1541989" y="1112392"/>
                  </a:lnTo>
                  <a:cubicBezTo>
                    <a:pt x="1474833" y="972375"/>
                    <a:pt x="1362532" y="772726"/>
                    <a:pt x="1295376" y="743457"/>
                  </a:cubicBezTo>
                  <a:cubicBezTo>
                    <a:pt x="1296959" y="711836"/>
                    <a:pt x="1318859" y="678086"/>
                    <a:pt x="1300126" y="648594"/>
                  </a:cubicBezTo>
                  <a:cubicBezTo>
                    <a:pt x="1273821" y="619636"/>
                    <a:pt x="1265576" y="631142"/>
                    <a:pt x="1243787" y="619222"/>
                  </a:cubicBezTo>
                  <a:lnTo>
                    <a:pt x="1253521" y="570548"/>
                  </a:lnTo>
                  <a:cubicBezTo>
                    <a:pt x="1220884" y="541841"/>
                    <a:pt x="1240165" y="564247"/>
                    <a:pt x="1214300" y="524891"/>
                  </a:cubicBezTo>
                  <a:lnTo>
                    <a:pt x="1216699" y="409841"/>
                  </a:lnTo>
                  <a:cubicBezTo>
                    <a:pt x="1196257" y="384432"/>
                    <a:pt x="1191618" y="386709"/>
                    <a:pt x="1155374" y="333613"/>
                  </a:cubicBezTo>
                  <a:cubicBezTo>
                    <a:pt x="1154246" y="330251"/>
                    <a:pt x="1153164" y="326621"/>
                    <a:pt x="1152469" y="322657"/>
                  </a:cubicBezTo>
                  <a:lnTo>
                    <a:pt x="757271" y="322657"/>
                  </a:lnTo>
                  <a:lnTo>
                    <a:pt x="757271" y="322341"/>
                  </a:lnTo>
                  <a:cubicBezTo>
                    <a:pt x="803514" y="292100"/>
                    <a:pt x="832279" y="239421"/>
                    <a:pt x="832279" y="180023"/>
                  </a:cubicBezTo>
                  <a:cubicBezTo>
                    <a:pt x="832279" y="80599"/>
                    <a:pt x="751682" y="0"/>
                    <a:pt x="652259" y="0"/>
                  </a:cubicBezTo>
                  <a:close/>
                </a:path>
              </a:pathLst>
            </a:custGeom>
            <a:solidFill>
              <a:srgbClr val="7F7F7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D67199D-7D24-4EF5-6433-1E608D16316B}"/>
                </a:ext>
              </a:extLst>
            </p:cNvPr>
            <p:cNvSpPr/>
            <p:nvPr/>
          </p:nvSpPr>
          <p:spPr>
            <a:xfrm flipH="1">
              <a:off x="6495229" y="131766"/>
              <a:ext cx="383579" cy="501377"/>
            </a:xfrm>
            <a:custGeom>
              <a:avLst/>
              <a:gdLst/>
              <a:ahLst/>
              <a:cxnLst/>
              <a:rect l="l" t="t" r="r" b="b"/>
              <a:pathLst>
                <a:path w="1470219" h="1921729">
                  <a:moveTo>
                    <a:pt x="317750" y="0"/>
                  </a:moveTo>
                  <a:lnTo>
                    <a:pt x="317750" y="519295"/>
                  </a:lnTo>
                  <a:cubicBezTo>
                    <a:pt x="287598" y="476035"/>
                    <a:pt x="236890" y="449670"/>
                    <a:pt x="180024" y="449670"/>
                  </a:cubicBezTo>
                  <a:cubicBezTo>
                    <a:pt x="80599" y="449670"/>
                    <a:pt x="0" y="530267"/>
                    <a:pt x="0" y="629690"/>
                  </a:cubicBezTo>
                  <a:cubicBezTo>
                    <a:pt x="0" y="729112"/>
                    <a:pt x="80599" y="809710"/>
                    <a:pt x="180024" y="809710"/>
                  </a:cubicBezTo>
                  <a:cubicBezTo>
                    <a:pt x="236890" y="809710"/>
                    <a:pt x="287598" y="783344"/>
                    <a:pt x="317750" y="740084"/>
                  </a:cubicBezTo>
                  <a:lnTo>
                    <a:pt x="317750" y="1366266"/>
                  </a:lnTo>
                  <a:cubicBezTo>
                    <a:pt x="334104" y="1364723"/>
                    <a:pt x="350498" y="1361676"/>
                    <a:pt x="369339" y="1360802"/>
                  </a:cubicBezTo>
                  <a:cubicBezTo>
                    <a:pt x="402266" y="1377733"/>
                    <a:pt x="435193" y="1387415"/>
                    <a:pt x="467827" y="1410291"/>
                  </a:cubicBezTo>
                  <a:lnTo>
                    <a:pt x="455870" y="1410142"/>
                  </a:lnTo>
                  <a:lnTo>
                    <a:pt x="317750" y="1534494"/>
                  </a:lnTo>
                  <a:lnTo>
                    <a:pt x="317750" y="1615990"/>
                  </a:lnTo>
                  <a:cubicBezTo>
                    <a:pt x="386499" y="1670478"/>
                    <a:pt x="389428" y="1688371"/>
                    <a:pt x="408089" y="1738922"/>
                  </a:cubicBezTo>
                  <a:cubicBezTo>
                    <a:pt x="379727" y="1707581"/>
                    <a:pt x="349150" y="1673825"/>
                    <a:pt x="317750" y="1638805"/>
                  </a:cubicBezTo>
                  <a:lnTo>
                    <a:pt x="317750" y="1921729"/>
                  </a:lnTo>
                  <a:lnTo>
                    <a:pt x="755913" y="1921729"/>
                  </a:lnTo>
                  <a:cubicBezTo>
                    <a:pt x="706403" y="1827798"/>
                    <a:pt x="729495" y="1711808"/>
                    <a:pt x="811417" y="1642956"/>
                  </a:cubicBezTo>
                  <a:cubicBezTo>
                    <a:pt x="895805" y="1572033"/>
                    <a:pt x="1018723" y="1571209"/>
                    <a:pt x="1104053" y="1640996"/>
                  </a:cubicBezTo>
                  <a:cubicBezTo>
                    <a:pt x="1187635" y="1709353"/>
                    <a:pt x="1211974" y="1826497"/>
                    <a:pt x="1162370" y="1921729"/>
                  </a:cubicBezTo>
                  <a:lnTo>
                    <a:pt x="1470219" y="1921729"/>
                  </a:lnTo>
                  <a:cubicBezTo>
                    <a:pt x="1451557" y="1854186"/>
                    <a:pt x="1443779" y="1713479"/>
                    <a:pt x="1383490" y="1654709"/>
                  </a:cubicBezTo>
                  <a:cubicBezTo>
                    <a:pt x="1345256" y="1600370"/>
                    <a:pt x="1270906" y="1605665"/>
                    <a:pt x="1214613" y="1581143"/>
                  </a:cubicBezTo>
                  <a:cubicBezTo>
                    <a:pt x="1023979" y="1516260"/>
                    <a:pt x="855919" y="1498231"/>
                    <a:pt x="667541" y="1420569"/>
                  </a:cubicBezTo>
                  <a:cubicBezTo>
                    <a:pt x="641002" y="1406060"/>
                    <a:pt x="628007" y="1359605"/>
                    <a:pt x="596953" y="1264165"/>
                  </a:cubicBezTo>
                  <a:lnTo>
                    <a:pt x="605982" y="1483707"/>
                  </a:lnTo>
                  <a:cubicBezTo>
                    <a:pt x="633003" y="1532193"/>
                    <a:pt x="647443" y="1570873"/>
                    <a:pt x="655559" y="1604936"/>
                  </a:cubicBezTo>
                  <a:lnTo>
                    <a:pt x="669187" y="1618813"/>
                  </a:lnTo>
                  <a:lnTo>
                    <a:pt x="658716" y="1618119"/>
                  </a:lnTo>
                  <a:cubicBezTo>
                    <a:pt x="671015" y="1675268"/>
                    <a:pt x="667528" y="1720297"/>
                    <a:pt x="683108" y="1780186"/>
                  </a:cubicBezTo>
                  <a:lnTo>
                    <a:pt x="591592" y="1613666"/>
                  </a:lnTo>
                  <a:lnTo>
                    <a:pt x="658716" y="1618119"/>
                  </a:lnTo>
                  <a:cubicBezTo>
                    <a:pt x="657988" y="1613751"/>
                    <a:pt x="656981" y="1609350"/>
                    <a:pt x="655559" y="1604936"/>
                  </a:cubicBezTo>
                  <a:cubicBezTo>
                    <a:pt x="595208" y="1543644"/>
                    <a:pt x="572037" y="1416889"/>
                    <a:pt x="482935" y="1410479"/>
                  </a:cubicBezTo>
                  <a:cubicBezTo>
                    <a:pt x="535122" y="1370544"/>
                    <a:pt x="588839" y="1317812"/>
                    <a:pt x="588628" y="1233771"/>
                  </a:cubicBezTo>
                  <a:cubicBezTo>
                    <a:pt x="593535" y="1201617"/>
                    <a:pt x="591670" y="1173724"/>
                    <a:pt x="603348" y="1137311"/>
                  </a:cubicBezTo>
                  <a:cubicBezTo>
                    <a:pt x="681305" y="1043677"/>
                    <a:pt x="723143" y="969209"/>
                    <a:pt x="728865" y="818070"/>
                  </a:cubicBezTo>
                  <a:cubicBezTo>
                    <a:pt x="757787" y="830627"/>
                    <a:pt x="777680" y="847444"/>
                    <a:pt x="802088" y="759902"/>
                  </a:cubicBezTo>
                  <a:cubicBezTo>
                    <a:pt x="810208" y="713002"/>
                    <a:pt x="879277" y="465908"/>
                    <a:pt x="776787" y="510588"/>
                  </a:cubicBezTo>
                  <a:cubicBezTo>
                    <a:pt x="737961" y="316337"/>
                    <a:pt x="730052" y="30689"/>
                    <a:pt x="317750" y="0"/>
                  </a:cubicBezTo>
                  <a:close/>
                </a:path>
              </a:pathLst>
            </a:custGeom>
            <a:solidFill>
              <a:srgbClr val="7F7F7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9D68E2C1-F910-E833-FB67-A31C221ABE70}"/>
                </a:ext>
              </a:extLst>
            </p:cNvPr>
            <p:cNvSpPr/>
            <p:nvPr/>
          </p:nvSpPr>
          <p:spPr>
            <a:xfrm>
              <a:off x="6807096" y="132558"/>
              <a:ext cx="326843" cy="586010"/>
            </a:xfrm>
            <a:custGeom>
              <a:avLst/>
              <a:gdLst/>
              <a:ahLst/>
              <a:cxnLst/>
              <a:rect l="l" t="t" r="r" b="b"/>
              <a:pathLst>
                <a:path w="1252757" h="2246116">
                  <a:moveTo>
                    <a:pt x="0" y="1537931"/>
                  </a:moveTo>
                  <a:lnTo>
                    <a:pt x="48955" y="1582006"/>
                  </a:lnTo>
                  <a:cubicBezTo>
                    <a:pt x="29607" y="1596227"/>
                    <a:pt x="13459" y="1608472"/>
                    <a:pt x="0" y="1619427"/>
                  </a:cubicBezTo>
                  <a:close/>
                  <a:moveTo>
                    <a:pt x="378777" y="1138883"/>
                  </a:moveTo>
                  <a:cubicBezTo>
                    <a:pt x="411277" y="1129216"/>
                    <a:pt x="503171" y="1342067"/>
                    <a:pt x="652602" y="1380835"/>
                  </a:cubicBezTo>
                  <a:cubicBezTo>
                    <a:pt x="847829" y="1434107"/>
                    <a:pt x="1074660" y="1515068"/>
                    <a:pt x="1177337" y="1610936"/>
                  </a:cubicBezTo>
                  <a:cubicBezTo>
                    <a:pt x="1265071" y="1783698"/>
                    <a:pt x="1255683" y="1823052"/>
                    <a:pt x="1248143" y="1925166"/>
                  </a:cubicBezTo>
                  <a:lnTo>
                    <a:pt x="682623" y="1925166"/>
                  </a:lnTo>
                  <a:cubicBezTo>
                    <a:pt x="727970" y="1955371"/>
                    <a:pt x="756000" y="2007459"/>
                    <a:pt x="756000" y="2066093"/>
                  </a:cubicBezTo>
                  <a:cubicBezTo>
                    <a:pt x="756000" y="2165517"/>
                    <a:pt x="675403" y="2246116"/>
                    <a:pt x="575980" y="2246116"/>
                  </a:cubicBezTo>
                  <a:cubicBezTo>
                    <a:pt x="476558" y="2246116"/>
                    <a:pt x="395960" y="2165517"/>
                    <a:pt x="395960" y="2066093"/>
                  </a:cubicBezTo>
                  <a:cubicBezTo>
                    <a:pt x="395960" y="2007459"/>
                    <a:pt x="423991" y="1955371"/>
                    <a:pt x="469338" y="1925166"/>
                  </a:cubicBezTo>
                  <a:lnTo>
                    <a:pt x="0" y="1925166"/>
                  </a:lnTo>
                  <a:lnTo>
                    <a:pt x="0" y="1642242"/>
                  </a:lnTo>
                  <a:cubicBezTo>
                    <a:pt x="181585" y="1440372"/>
                    <a:pt x="392125" y="1197753"/>
                    <a:pt x="373070" y="1143900"/>
                  </a:cubicBezTo>
                  <a:cubicBezTo>
                    <a:pt x="374708" y="1141161"/>
                    <a:pt x="376611" y="1139527"/>
                    <a:pt x="378777" y="1138883"/>
                  </a:cubicBezTo>
                  <a:close/>
                  <a:moveTo>
                    <a:pt x="60149" y="0"/>
                  </a:moveTo>
                  <a:cubicBezTo>
                    <a:pt x="424660" y="15130"/>
                    <a:pt x="592784" y="258144"/>
                    <a:pt x="528403" y="582088"/>
                  </a:cubicBezTo>
                  <a:cubicBezTo>
                    <a:pt x="564457" y="581792"/>
                    <a:pt x="595997" y="564458"/>
                    <a:pt x="593677" y="642963"/>
                  </a:cubicBezTo>
                  <a:cubicBezTo>
                    <a:pt x="586216" y="751211"/>
                    <a:pt x="524577" y="902053"/>
                    <a:pt x="487771" y="897424"/>
                  </a:cubicBezTo>
                  <a:cubicBezTo>
                    <a:pt x="464712" y="892973"/>
                    <a:pt x="450682" y="871482"/>
                    <a:pt x="432137" y="858512"/>
                  </a:cubicBezTo>
                  <a:cubicBezTo>
                    <a:pt x="401632" y="940744"/>
                    <a:pt x="393700" y="1031495"/>
                    <a:pt x="340621" y="1105208"/>
                  </a:cubicBezTo>
                  <a:cubicBezTo>
                    <a:pt x="299535" y="1169456"/>
                    <a:pt x="256191" y="1203886"/>
                    <a:pt x="206076" y="1253225"/>
                  </a:cubicBezTo>
                  <a:cubicBezTo>
                    <a:pt x="96325" y="1366844"/>
                    <a:pt x="48367" y="1374569"/>
                    <a:pt x="0" y="1369703"/>
                  </a:cubicBezTo>
                  <a:lnTo>
                    <a:pt x="0" y="835934"/>
                  </a:lnTo>
                  <a:cubicBezTo>
                    <a:pt x="94059" y="885724"/>
                    <a:pt x="210348" y="862698"/>
                    <a:pt x="279327" y="780625"/>
                  </a:cubicBezTo>
                  <a:cubicBezTo>
                    <a:pt x="350250" y="696237"/>
                    <a:pt x="351074" y="573319"/>
                    <a:pt x="281287" y="487989"/>
                  </a:cubicBezTo>
                  <a:cubicBezTo>
                    <a:pt x="212806" y="404257"/>
                    <a:pt x="95363" y="379981"/>
                    <a:pt x="0" y="429858"/>
                  </a:cubicBezTo>
                  <a:lnTo>
                    <a:pt x="0" y="3437"/>
                  </a:lnTo>
                  <a:close/>
                </a:path>
              </a:pathLst>
            </a:custGeom>
            <a:solidFill>
              <a:srgbClr val="7F7F7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466DF34-F61B-CBFB-A7BF-D435C7C205A4}"/>
              </a:ext>
            </a:extLst>
          </p:cNvPr>
          <p:cNvSpPr txBox="1"/>
          <p:nvPr userDrawn="1"/>
        </p:nvSpPr>
        <p:spPr>
          <a:xfrm>
            <a:off x="4234950" y="442525"/>
            <a:ext cx="2468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Holistic Talk Series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E6C83E3-FBD7-8819-6BED-A294D3671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619921" y="9996662"/>
            <a:ext cx="973866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 fontScale="85000" lnSpcReduction="10000"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93D07D"/>
              </a:buClr>
              <a:buSzPct val="125000"/>
              <a:buFont typeface="Amasis MT Pro Black" panose="02040A04050005020304" pitchFamily="18" charset="0"/>
              <a:buChar char="◆"/>
            </a:pPr>
            <a:r>
              <a:rPr lang="en-US" altLang="zh-TW" sz="1800" b="1" i="0" u="none" kern="1200" spc="31" baseline="0" dirty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j-lt"/>
                <a:ea typeface="+mj-ea"/>
                <a:cs typeface="+mj-cs"/>
              </a:rPr>
              <a:t>Enquiry</a:t>
            </a:r>
            <a:endParaRPr lang="en-US" sz="1800" b="1" i="0" u="none" kern="1200" spc="31" baseline="0" dirty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j-lt"/>
              <a:ea typeface="+mj-ea"/>
              <a:cs typeface="+mj-cs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7A83027-2DC7-D823-3A47-01200F57B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5797" y="10081226"/>
            <a:ext cx="193661" cy="19366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AC438C76-1232-4D7A-61AB-3A6556928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9754" y="10081453"/>
            <a:ext cx="257608" cy="193206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439E23B9-7B45-51DF-28FF-523A9D49B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16472" y="9951028"/>
            <a:ext cx="845456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SzPct val="125000"/>
              <a:buFont typeface="Amasis MT Pro Black" panose="02040A04050005020304" pitchFamily="18" charset="0"/>
              <a:buNone/>
            </a:pPr>
            <a:r>
              <a:rPr lang="en-HK" sz="1200" b="0" i="0" u="none" kern="1200" spc="31" baseline="0" dirty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j-ea"/>
                <a:cs typeface="+mj-cs"/>
              </a:rPr>
              <a:t>3940 0101</a:t>
            </a:r>
            <a:endParaRPr lang="en-US" sz="1200" b="0" i="0" u="none" kern="1200" spc="31" baseline="0" dirty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n-lt"/>
              <a:ea typeface="+mj-ea"/>
              <a:cs typeface="+mj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45AD621-563E-E30D-0C97-2FE12D15D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310640" y="9950336"/>
            <a:ext cx="1816421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SzPct val="125000"/>
              <a:buFont typeface="Amasis MT Pro Black" panose="02040A04050005020304" pitchFamily="18" charset="0"/>
              <a:buNone/>
            </a:pPr>
            <a:r>
              <a:rPr lang="en-HK" sz="1200" b="0" i="0" u="none" kern="1200" spc="31" baseline="0" dirty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j-ea"/>
                <a:cs typeface="+mj-cs"/>
              </a:rPr>
              <a:t>programme@hkage.org.hk</a:t>
            </a:r>
            <a:endParaRPr lang="en-US" sz="1200" b="0" i="0" u="none" kern="1200" spc="31" baseline="0" dirty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727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440" y="2846200"/>
            <a:ext cx="6903485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41" y="1410754"/>
            <a:ext cx="6903486" cy="1225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5270" y="9872110"/>
            <a:ext cx="814240" cy="3860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82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June 21, 2024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848" y="9872110"/>
            <a:ext cx="928423" cy="3860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82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2412" y="9872110"/>
            <a:ext cx="324436" cy="3860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82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700" r:id="rId3"/>
  </p:sldLayoutIdLst>
  <p:hf hdr="0"/>
  <p:txStyles>
    <p:titleStyle>
      <a:lvl1pPr algn="l" defTabSz="566987" rtl="0" eaLnBrk="1" latinLnBrk="0" hangingPunct="1">
        <a:lnSpc>
          <a:spcPct val="90000"/>
        </a:lnSpc>
        <a:spcBef>
          <a:spcPct val="0"/>
        </a:spcBef>
        <a:buNone/>
        <a:defRPr sz="2728" b="1" i="0" kern="1200" spc="62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1747" indent="-141747" algn="l" defTabSz="56698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425240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708733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992227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1275721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1559214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707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201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694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494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987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480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974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467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961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455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7948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  <p15:guide id="3" pos="149">
          <p15:clr>
            <a:srgbClr val="547EBF"/>
          </p15:clr>
        </p15:guide>
        <p15:guide id="4" orient="horz" pos="374">
          <p15:clr>
            <a:srgbClr val="547EBF"/>
          </p15:clr>
        </p15:guide>
        <p15:guide id="5" pos="4613">
          <p15:clr>
            <a:srgbClr val="547EBF"/>
          </p15:clr>
        </p15:guide>
        <p15:guide id="6" orient="horz" pos="6361">
          <p15:clr>
            <a:srgbClr val="547EBF"/>
          </p15:clr>
        </p15:guide>
        <p15:guide id="7" pos="372">
          <p15:clr>
            <a:srgbClr val="547EBF"/>
          </p15:clr>
        </p15:guide>
        <p15:guide id="8" pos="2307">
          <p15:clr>
            <a:srgbClr val="547EBF"/>
          </p15:clr>
        </p15:guide>
        <p15:guide id="9" pos="1310">
          <p15:clr>
            <a:srgbClr val="547EBF"/>
          </p15:clr>
        </p15:guide>
        <p15:guide id="10" pos="1146">
          <p15:clr>
            <a:srgbClr val="547EBF"/>
          </p15:clr>
        </p15:guide>
        <p15:guide id="11" pos="3452">
          <p15:clr>
            <a:srgbClr val="547EBF"/>
          </p15:clr>
        </p15:guide>
        <p15:guide id="12" pos="3616">
          <p15:clr>
            <a:srgbClr val="547EBF"/>
          </p15:clr>
        </p15:guide>
        <p15:guide id="13" pos="3080">
          <p15:clr>
            <a:srgbClr val="9FCC3B"/>
          </p15:clr>
        </p15:guide>
        <p15:guide id="14" pos="3229">
          <p15:clr>
            <a:srgbClr val="9FCC3B"/>
          </p15:clr>
        </p15:guide>
        <p15:guide id="15" pos="1682">
          <p15:clr>
            <a:srgbClr val="9FCC3B"/>
          </p15:clr>
        </p15:guide>
        <p15:guide id="16" pos="1533">
          <p15:clr>
            <a:srgbClr val="9FCC3B"/>
          </p15:clr>
        </p15:guide>
        <p15:guide id="17" pos="24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e.hkage.org.hk/b5/students/important-information/token_syste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FAA3738-22EF-48EE-A36B-935DA22F697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0" b="25330"/>
          <a:stretch/>
        </p:blipFill>
        <p:spPr>
          <a:xfrm>
            <a:off x="400426" y="5355569"/>
            <a:ext cx="6777613" cy="222726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CFE3B-FF5A-4A50-94A3-9D16F16696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S1FUI024T</a:t>
            </a:r>
            <a:endParaRPr lang="en-H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151A65-3A82-4169-BA8E-94109C8408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92" y="1956787"/>
            <a:ext cx="4497427" cy="408705"/>
          </a:xfrm>
        </p:spPr>
        <p:txBody>
          <a:bodyPr/>
          <a:lstStyle/>
          <a:p>
            <a:r>
              <a:rPr lang="en-US" altLang="zh-TW" sz="2200" b="0" dirty="0"/>
              <a:t>     Future Insight Talk Series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270864-0D76-4D4F-A2D6-E3F4B31A1C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1845" y="7993626"/>
            <a:ext cx="3405059" cy="384085"/>
          </a:xfrm>
        </p:spPr>
        <p:txBody>
          <a:bodyPr/>
          <a:lstStyle/>
          <a:p>
            <a:r>
              <a:rPr lang="en-US" altLang="zh-TW" sz="1800" b="0" dirty="0"/>
              <a:t>Intended Learning Outcomes</a:t>
            </a:r>
            <a:endParaRPr lang="en-HK" b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79E8A7-B3E9-468C-8195-98BEE6E9E9E6}"/>
              </a:ext>
            </a:extLst>
          </p:cNvPr>
          <p:cNvSpPr/>
          <p:nvPr/>
        </p:nvSpPr>
        <p:spPr>
          <a:xfrm rot="2700000">
            <a:off x="4610389" y="6587706"/>
            <a:ext cx="2045021" cy="20451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C1D36A-725F-48C5-9DCD-CCB8FEC5B101}"/>
              </a:ext>
            </a:extLst>
          </p:cNvPr>
          <p:cNvCxnSpPr>
            <a:cxnSpLocks/>
          </p:cNvCxnSpPr>
          <p:nvPr/>
        </p:nvCxnSpPr>
        <p:spPr>
          <a:xfrm>
            <a:off x="320937" y="3933060"/>
            <a:ext cx="4514668" cy="1289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E3765FB5-E0D3-4ADD-95B4-75A52CC9CDAE}"/>
              </a:ext>
            </a:extLst>
          </p:cNvPr>
          <p:cNvSpPr txBox="1">
            <a:spLocks/>
          </p:cNvSpPr>
          <p:nvPr/>
        </p:nvSpPr>
        <p:spPr>
          <a:xfrm>
            <a:off x="863060" y="7749613"/>
            <a:ext cx="3063973" cy="46441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8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DA851B-53D3-4F5A-9354-E51EA9352389}"/>
              </a:ext>
            </a:extLst>
          </p:cNvPr>
          <p:cNvCxnSpPr>
            <a:cxnSpLocks/>
          </p:cNvCxnSpPr>
          <p:nvPr/>
        </p:nvCxnSpPr>
        <p:spPr>
          <a:xfrm>
            <a:off x="866892" y="8287939"/>
            <a:ext cx="2990088" cy="0"/>
          </a:xfrm>
          <a:prstGeom prst="line">
            <a:avLst/>
          </a:prstGeom>
          <a:ln w="101600">
            <a:solidFill>
              <a:srgbClr val="93D07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157219-E993-4EC1-A12D-CD36A7D57C54}"/>
              </a:ext>
            </a:extLst>
          </p:cNvPr>
          <p:cNvSpPr txBox="1">
            <a:spLocks/>
          </p:cNvSpPr>
          <p:nvPr/>
        </p:nvSpPr>
        <p:spPr>
          <a:xfrm>
            <a:off x="3653976" y="1524871"/>
            <a:ext cx="3405059" cy="463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56698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5240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08733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9222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7572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921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70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20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69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altLang="zh-TW" sz="1200" dirty="0">
                <a:solidFill>
                  <a:srgbClr val="4E67C8"/>
                </a:solidFill>
              </a:rPr>
              <a:t>(</a:t>
            </a:r>
            <a:r>
              <a:rPr lang="en-US" altLang="zh-TW" sz="1200" dirty="0">
                <a:solidFill>
                  <a:srgbClr val="4E67C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Not-token required</a:t>
            </a:r>
            <a:r>
              <a:rPr lang="en-HK" altLang="zh-TW" sz="1200" dirty="0">
                <a:solidFill>
                  <a:srgbClr val="4E67C8"/>
                </a:solidFill>
              </a:rPr>
              <a:t>)</a:t>
            </a:r>
            <a:endParaRPr lang="en-HK" sz="1200" dirty="0">
              <a:solidFill>
                <a:srgbClr val="4E67C8"/>
              </a:solidFill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88703257-D3DB-98F6-0A41-3B7CBA93C647}"/>
              </a:ext>
            </a:extLst>
          </p:cNvPr>
          <p:cNvSpPr>
            <a:spLocks noChangeAspect="1"/>
          </p:cNvSpPr>
          <p:nvPr/>
        </p:nvSpPr>
        <p:spPr>
          <a:xfrm rot="18900000">
            <a:off x="628874" y="2075868"/>
            <a:ext cx="107700" cy="265176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93D07D"/>
              </a:solidFill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2BB99042-E142-A060-A641-5D98D71F3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92" y="2076624"/>
            <a:ext cx="5687558" cy="1624349"/>
          </a:xfrm>
        </p:spPr>
        <p:txBody>
          <a:bodyPr anchor="ctr"/>
          <a:lstStyle/>
          <a:p>
            <a:r>
              <a:rPr lang="en-US" altLang="zh-TW" sz="3400" b="0" dirty="0">
                <a:latin typeface="Franklin Gothic Heavy" panose="020B0903020102020204" pitchFamily="34" charset="0"/>
              </a:rPr>
              <a:t>F</a:t>
            </a:r>
            <a:r>
              <a:rPr lang="en-US" altLang="zh-CN" sz="3400" b="0" dirty="0">
                <a:latin typeface="Franklin Gothic Heavy" panose="020B0903020102020204" pitchFamily="34" charset="0"/>
              </a:rPr>
              <a:t>rom a Doctor to a Publisher</a:t>
            </a:r>
            <a:endParaRPr lang="en-HK" sz="3400" dirty="0">
              <a:latin typeface="Franklin Gothic Heavy" panose="020B0903020102020204" pitchFamily="34" charset="0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0C20716-B9FE-25CB-221D-D62CB064F7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391" y="4162352"/>
            <a:ext cx="6562613" cy="1103446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HK" altLang="zh-TW" sz="2200" dirty="0" err="1"/>
              <a:t>Dr.</a:t>
            </a:r>
            <a:r>
              <a:rPr lang="en-HK" altLang="zh-TW" sz="2200" dirty="0"/>
              <a:t> Hui </a:t>
            </a:r>
            <a:r>
              <a:rPr lang="en-HK" altLang="zh-TW" sz="2200" dirty="0" err="1"/>
              <a:t>Coek</a:t>
            </a:r>
            <a:r>
              <a:rPr lang="en-HK" altLang="zh-TW" sz="2200" dirty="0"/>
              <a:t> Kwan, Joseph </a:t>
            </a:r>
          </a:p>
          <a:p>
            <a:pPr>
              <a:lnSpc>
                <a:spcPts val="2000"/>
              </a:lnSpc>
            </a:pPr>
            <a:r>
              <a:rPr lang="en-HK" altLang="zh-TW" sz="1800" dirty="0"/>
              <a:t>Former Doctor and P</a:t>
            </a:r>
            <a:r>
              <a:rPr lang="en-US" altLang="zh-CN" sz="1800" dirty="0"/>
              <a:t>resent </a:t>
            </a:r>
            <a:r>
              <a:rPr lang="en-HK" altLang="zh-TW" sz="1800" dirty="0"/>
              <a:t>Editor in Publisher</a:t>
            </a:r>
          </a:p>
          <a:p>
            <a:pPr>
              <a:lnSpc>
                <a:spcPts val="2000"/>
              </a:lnSpc>
            </a:pPr>
            <a:r>
              <a:rPr lang="en-HK" altLang="zh-TW" sz="1800" dirty="0"/>
              <a:t>Part-time visiting lecturer in nursing school at Tung Wah College, </a:t>
            </a:r>
            <a:r>
              <a:rPr lang="en-HK" altLang="zh-TW" sz="1800" dirty="0" err="1"/>
              <a:t>PolyU</a:t>
            </a:r>
            <a:r>
              <a:rPr lang="en-HK" altLang="zh-TW" sz="1800" dirty="0"/>
              <a:t> CPCE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3704A55B-17AD-D253-85B9-1977A4BDC4FE}"/>
              </a:ext>
            </a:extLst>
          </p:cNvPr>
          <p:cNvSpPr txBox="1">
            <a:spLocks/>
          </p:cNvSpPr>
          <p:nvPr/>
        </p:nvSpPr>
        <p:spPr>
          <a:xfrm>
            <a:off x="4569183" y="7284870"/>
            <a:ext cx="2127432" cy="94370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 defTabSz="56698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25240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08733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9222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7572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921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70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20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69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TW" dirty="0"/>
              <a:t>Application Deadline</a:t>
            </a:r>
          </a:p>
          <a:p>
            <a:pPr>
              <a:lnSpc>
                <a:spcPct val="100000"/>
              </a:lnSpc>
            </a:pPr>
            <a:r>
              <a:rPr lang="en-US" altLang="zh-TW" dirty="0"/>
              <a:t>15 July 2024 </a:t>
            </a:r>
          </a:p>
          <a:p>
            <a:pPr>
              <a:lnSpc>
                <a:spcPct val="100000"/>
              </a:lnSpc>
            </a:pPr>
            <a:r>
              <a:rPr lang="en-US" altLang="zh-TW" dirty="0"/>
              <a:t>12:00 noon</a:t>
            </a:r>
          </a:p>
          <a:p>
            <a:pPr>
              <a:lnSpc>
                <a:spcPct val="100000"/>
              </a:lnSpc>
            </a:pPr>
            <a:endParaRPr lang="en-US" altLang="zh-TW" sz="800" dirty="0"/>
          </a:p>
          <a:p>
            <a:pPr>
              <a:lnSpc>
                <a:spcPct val="100000"/>
              </a:lnSpc>
            </a:pPr>
            <a:endParaRPr lang="zh-TW" altLang="en-US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38BF3627-361E-A5F4-0DFF-B234D33D33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1845" y="8482154"/>
            <a:ext cx="6062662" cy="1697038"/>
          </a:xfrm>
        </p:spPr>
        <p:txBody>
          <a:bodyPr/>
          <a:lstStyle/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>
                <a:latin typeface="+mn-lt"/>
              </a:rPr>
              <a:t>Upon completion of the gifted programme, gifted students should be able to:</a:t>
            </a:r>
            <a:endParaRPr lang="en-HK" altLang="zh-TW" dirty="0">
              <a:latin typeface="+mn-lt"/>
            </a:endParaRPr>
          </a:p>
          <a:p>
            <a:r>
              <a:rPr lang="en-US" dirty="0">
                <a:latin typeface="+mn-lt"/>
              </a:rPr>
              <a:t>gather relevant information about the medical and publishing industry;</a:t>
            </a:r>
          </a:p>
          <a:p>
            <a:r>
              <a:rPr lang="en-US" dirty="0">
                <a:latin typeface="+mn-lt"/>
              </a:rPr>
              <a:t>acquire essential skills and adaptability to different working environment from the guest speaker;</a:t>
            </a:r>
          </a:p>
          <a:p>
            <a:r>
              <a:rPr lang="en-US" dirty="0">
                <a:latin typeface="+mn-lt"/>
              </a:rPr>
              <a:t>identify the career path of becoming a doctor or publisher.</a:t>
            </a:r>
          </a:p>
          <a:p>
            <a:pPr marL="0" indent="0">
              <a:buNone/>
            </a:pPr>
            <a:endParaRPr lang="en-HK" dirty="0">
              <a:latin typeface="+mn-lt"/>
            </a:endParaRPr>
          </a:p>
          <a:p>
            <a:endParaRPr lang="en-HK" dirty="0">
              <a:latin typeface="+mn-lt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552C05F0-8760-6153-DBB3-AEF90AED813C}"/>
              </a:ext>
            </a:extLst>
          </p:cNvPr>
          <p:cNvSpPr txBox="1">
            <a:spLocks/>
          </p:cNvSpPr>
          <p:nvPr/>
        </p:nvSpPr>
        <p:spPr>
          <a:xfrm>
            <a:off x="451921" y="1466719"/>
            <a:ext cx="3405059" cy="40870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56698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25240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08733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9222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7572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921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70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20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69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0" dirty="0">
                <a:solidFill>
                  <a:schemeClr val="accent1">
                    <a:lumMod val="75000"/>
                  </a:schemeClr>
                </a:solidFill>
              </a:rPr>
              <a:t>［</a:t>
            </a:r>
            <a:r>
              <a:rPr lang="en-US" altLang="zh-TW" b="0" dirty="0">
                <a:solidFill>
                  <a:schemeClr val="accent1">
                    <a:lumMod val="75000"/>
                  </a:schemeClr>
                </a:solidFill>
              </a:rPr>
              <a:t>Gifted Programme</a:t>
            </a:r>
            <a:r>
              <a:rPr lang="zh-TW" altLang="en-US" b="0" dirty="0">
                <a:solidFill>
                  <a:schemeClr val="accent1">
                    <a:lumMod val="75000"/>
                  </a:schemeClr>
                </a:solidFill>
              </a:rPr>
              <a:t>］</a:t>
            </a:r>
            <a:endParaRPr lang="en-US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6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D73BA9C-F249-D4F8-5258-DE54A63371EB}"/>
              </a:ext>
            </a:extLst>
          </p:cNvPr>
          <p:cNvGrpSpPr/>
          <p:nvPr/>
        </p:nvGrpSpPr>
        <p:grpSpPr>
          <a:xfrm>
            <a:off x="471037" y="1268336"/>
            <a:ext cx="6514491" cy="1944923"/>
            <a:chOff x="445637" y="1133042"/>
            <a:chExt cx="6514491" cy="1720928"/>
          </a:xfrm>
        </p:grpSpPr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05511414-9D5E-8807-0E0B-89637D05DFA8}"/>
                </a:ext>
              </a:extLst>
            </p:cNvPr>
            <p:cNvSpPr txBox="1">
              <a:spLocks/>
            </p:cNvSpPr>
            <p:nvPr/>
          </p:nvSpPr>
          <p:spPr>
            <a:xfrm>
              <a:off x="445637" y="1133042"/>
              <a:ext cx="3063973" cy="33302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 anchor="b" anchorCtr="0">
              <a:normAutofit fontScale="92500" lnSpcReduction="20000"/>
            </a:bodyPr>
            <a:lstStyle>
              <a:lvl1pPr algn="l" defTabSz="56698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728" b="1" i="0" kern="1200" spc="3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285750" indent="-285750">
                <a:buClr>
                  <a:srgbClr val="93D07D"/>
                </a:buClr>
                <a:buSzPct val="125000"/>
                <a:buFont typeface="Amasis MT Pro Black" panose="02040A04050005020304" pitchFamily="18" charset="0"/>
                <a:buChar char="◆"/>
              </a:pPr>
              <a:r>
                <a:rPr lang="en-US" altLang="zh-TW" sz="1800" b="0" u="none" baseline="0">
                  <a:uFill>
                    <a:solidFill>
                      <a:schemeClr val="accent3"/>
                    </a:solidFill>
                  </a:uFill>
                </a:rPr>
                <a:t>Gifted Programme Introduction</a:t>
              </a:r>
              <a:endParaRPr lang="en-US" altLang="zh-TW" sz="1800" b="0" u="none" baseline="0" dirty="0">
                <a:uFill>
                  <a:solidFill>
                    <a:schemeClr val="accent3"/>
                  </a:solidFill>
                </a:uFill>
              </a:endParaRPr>
            </a:p>
          </p:txBody>
        </p:sp>
        <p:sp>
          <p:nvSpPr>
            <p:cNvPr id="25" name="Text Placeholder 1">
              <a:extLst>
                <a:ext uri="{FF2B5EF4-FFF2-40B4-BE49-F238E27FC236}">
                  <a16:creationId xmlns:a16="http://schemas.microsoft.com/office/drawing/2014/main" id="{B0419EA3-E61B-3688-AC12-6BEE27C79FD7}"/>
                </a:ext>
              </a:extLst>
            </p:cNvPr>
            <p:cNvSpPr txBox="1">
              <a:spLocks/>
            </p:cNvSpPr>
            <p:nvPr/>
          </p:nvSpPr>
          <p:spPr>
            <a:xfrm>
              <a:off x="632688" y="1515270"/>
              <a:ext cx="6327440" cy="13387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41747" indent="-141747" algn="l" defTabSz="566987" rtl="0" eaLnBrk="1" latinLnBrk="0" hangingPunct="1">
                <a:lnSpc>
                  <a:spcPct val="90000"/>
                </a:lnSpc>
                <a:spcBef>
                  <a:spcPts val="620"/>
                </a:spcBef>
                <a:buFont typeface="Arial" panose="020B0604020202020204" pitchFamily="34" charset="0"/>
                <a:buChar char="•"/>
                <a:defRPr sz="1736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25240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488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708733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24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992227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275721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559214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42707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26201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09694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sz="1200" dirty="0"/>
                <a:t>The world of doctor is fascinating and what it is like when somebody’s role changes from a doctor to a publisher? In this talk, the speaker will share his experience as a doctor in the UK and his transition to start a new career in publishing industry .</a:t>
              </a:r>
            </a:p>
            <a:p>
              <a:pPr marL="0" indent="0" algn="just">
                <a:buNone/>
              </a:pPr>
              <a:r>
                <a:rPr lang="en-US" sz="1200" dirty="0"/>
                <a:t>The speaker, </a:t>
              </a:r>
              <a:r>
                <a:rPr lang="en-HK" altLang="zh-TW" sz="1200" dirty="0" err="1"/>
                <a:t>Dr.</a:t>
              </a:r>
              <a:r>
                <a:rPr lang="en-HK" altLang="zh-TW" sz="1200" dirty="0"/>
                <a:t> Hui </a:t>
              </a:r>
              <a:r>
                <a:rPr lang="en-HK" altLang="zh-TW" sz="1200" dirty="0" err="1"/>
                <a:t>Coek</a:t>
              </a:r>
              <a:r>
                <a:rPr lang="en-HK" altLang="zh-TW" sz="1200" dirty="0"/>
                <a:t> Kwan, Joseph obtains his degree in the UK and worked as a medical doctor in the country. He came back to Hong Kong recent year</a:t>
              </a:r>
              <a:r>
                <a:rPr lang="en-US" altLang="zh-TW" sz="1200" dirty="0"/>
                <a:t>s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ago</a:t>
              </a:r>
              <a:r>
                <a:rPr lang="en-HK" altLang="zh-TW" sz="1200" dirty="0"/>
                <a:t> and is now an editor and part-time visiting lecturer in nursing school at Tung Wah College and </a:t>
              </a:r>
              <a:r>
                <a:rPr lang="en-HK" altLang="zh-TW" sz="1200" dirty="0" err="1"/>
                <a:t>PolyU</a:t>
              </a:r>
              <a:r>
                <a:rPr lang="en-HK" altLang="zh-TW" sz="1200" dirty="0"/>
                <a:t> CPCE.</a:t>
              </a:r>
            </a:p>
          </p:txBody>
        </p:sp>
      </p:grp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0465FE07-752E-234C-F92F-D242A1A5C54A}"/>
              </a:ext>
            </a:extLst>
          </p:cNvPr>
          <p:cNvSpPr/>
          <p:nvPr/>
        </p:nvSpPr>
        <p:spPr>
          <a:xfrm>
            <a:off x="468207" y="6421768"/>
            <a:ext cx="6508141" cy="353237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79D16AB-FAF7-E9A4-7067-F7DD5BCA129C}"/>
              </a:ext>
            </a:extLst>
          </p:cNvPr>
          <p:cNvGrpSpPr/>
          <p:nvPr/>
        </p:nvGrpSpPr>
        <p:grpSpPr>
          <a:xfrm>
            <a:off x="550413" y="6479722"/>
            <a:ext cx="6351504" cy="3267984"/>
            <a:chOff x="1732574" y="6149727"/>
            <a:chExt cx="6351504" cy="326798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F39209A-8FBC-209A-D52F-7423D4B08D33}"/>
                </a:ext>
              </a:extLst>
            </p:cNvPr>
            <p:cNvSpPr txBox="1"/>
            <p:nvPr/>
          </p:nvSpPr>
          <p:spPr>
            <a:xfrm>
              <a:off x="1732574" y="6149727"/>
              <a:ext cx="62112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zh-TW" sz="1200" b="1" dirty="0">
                  <a:solidFill>
                    <a:schemeClr val="bg1"/>
                  </a:solidFill>
                </a:rPr>
                <a:t>This talk is one of the items in the four domains of the Holistic Talk Series. </a:t>
              </a:r>
              <a:r>
                <a:rPr lang="en-US" altLang="zh-TW" sz="1200" b="1">
                  <a:solidFill>
                    <a:schemeClr val="bg1"/>
                  </a:solidFill>
                </a:rPr>
                <a:t>The objective is to facilitate the all-round development of student’ gifted potential.</a:t>
              </a:r>
              <a:endParaRPr lang="en-US" altLang="zh-TW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594250A-CF13-F3CE-D7C7-88E7E71258AE}"/>
                </a:ext>
              </a:extLst>
            </p:cNvPr>
            <p:cNvGrpSpPr/>
            <p:nvPr/>
          </p:nvGrpSpPr>
          <p:grpSpPr>
            <a:xfrm>
              <a:off x="3565288" y="6758723"/>
              <a:ext cx="2260231" cy="2658988"/>
              <a:chOff x="3689113" y="6758723"/>
              <a:chExt cx="2260231" cy="2658988"/>
            </a:xfrm>
          </p:grpSpPr>
          <p:sp>
            <p:nvSpPr>
              <p:cNvPr id="54" name="Freeform 2">
                <a:extLst>
                  <a:ext uri="{FF2B5EF4-FFF2-40B4-BE49-F238E27FC236}">
                    <a16:creationId xmlns:a16="http://schemas.microsoft.com/office/drawing/2014/main" id="{A708D348-2057-8912-D410-2826889BC053}"/>
                  </a:ext>
                </a:extLst>
              </p:cNvPr>
              <p:cNvSpPr/>
              <p:nvPr/>
            </p:nvSpPr>
            <p:spPr>
              <a:xfrm flipH="1">
                <a:off x="4759663" y="8254962"/>
                <a:ext cx="1189681" cy="1162749"/>
              </a:xfrm>
              <a:custGeom>
                <a:avLst/>
                <a:gdLst/>
                <a:ahLst/>
                <a:cxnLst/>
                <a:rect l="l" t="t" r="r" b="b"/>
                <a:pathLst>
                  <a:path w="1572390" h="1536794">
                    <a:moveTo>
                      <a:pt x="1248143" y="0"/>
                    </a:moveTo>
                    <a:lnTo>
                      <a:pt x="879865" y="0"/>
                    </a:lnTo>
                    <a:cubicBezTo>
                      <a:pt x="929255" y="93876"/>
                      <a:pt x="906134" y="209735"/>
                      <a:pt x="824277" y="278532"/>
                    </a:cubicBezTo>
                    <a:cubicBezTo>
                      <a:pt x="739889" y="349455"/>
                      <a:pt x="616971" y="350279"/>
                      <a:pt x="531641" y="280492"/>
                    </a:cubicBezTo>
                    <a:cubicBezTo>
                      <a:pt x="448125" y="212189"/>
                      <a:pt x="423759" y="95175"/>
                      <a:pt x="473243" y="0"/>
                    </a:cubicBezTo>
                    <a:lnTo>
                      <a:pt x="0" y="0"/>
                    </a:lnTo>
                    <a:cubicBezTo>
                      <a:pt x="2104" y="26248"/>
                      <a:pt x="3963" y="56656"/>
                      <a:pt x="4027" y="94549"/>
                    </a:cubicBezTo>
                    <a:cubicBezTo>
                      <a:pt x="44267" y="236414"/>
                      <a:pt x="12272" y="293089"/>
                      <a:pt x="45740" y="420046"/>
                    </a:cubicBezTo>
                    <a:cubicBezTo>
                      <a:pt x="90589" y="583297"/>
                      <a:pt x="144467" y="663488"/>
                      <a:pt x="187059" y="752198"/>
                    </a:cubicBezTo>
                    <a:cubicBezTo>
                      <a:pt x="238977" y="877719"/>
                      <a:pt x="220919" y="903144"/>
                      <a:pt x="234462" y="971163"/>
                    </a:cubicBezTo>
                    <a:lnTo>
                      <a:pt x="284499" y="1004352"/>
                    </a:lnTo>
                    <a:cubicBezTo>
                      <a:pt x="262756" y="1087515"/>
                      <a:pt x="272618" y="1085489"/>
                      <a:pt x="268934" y="1153744"/>
                    </a:cubicBezTo>
                    <a:cubicBezTo>
                      <a:pt x="301414" y="1226245"/>
                      <a:pt x="306806" y="1243371"/>
                      <a:pt x="325743" y="1298834"/>
                    </a:cubicBezTo>
                    <a:lnTo>
                      <a:pt x="292823" y="1532264"/>
                    </a:lnTo>
                    <a:lnTo>
                      <a:pt x="1248143" y="1536794"/>
                    </a:lnTo>
                    <a:lnTo>
                      <a:pt x="1248143" y="816303"/>
                    </a:lnTo>
                    <a:lnTo>
                      <a:pt x="1250048" y="816303"/>
                    </a:lnTo>
                    <a:cubicBezTo>
                      <a:pt x="1280289" y="862546"/>
                      <a:pt x="1332969" y="891312"/>
                      <a:pt x="1392366" y="891312"/>
                    </a:cubicBezTo>
                    <a:cubicBezTo>
                      <a:pt x="1491791" y="891312"/>
                      <a:pt x="1572390" y="810714"/>
                      <a:pt x="1572390" y="711292"/>
                    </a:cubicBezTo>
                    <a:cubicBezTo>
                      <a:pt x="1572390" y="611869"/>
                      <a:pt x="1491791" y="531272"/>
                      <a:pt x="1392366" y="531272"/>
                    </a:cubicBezTo>
                    <a:cubicBezTo>
                      <a:pt x="1332969" y="531272"/>
                      <a:pt x="1280289" y="560037"/>
                      <a:pt x="1250048" y="606280"/>
                    </a:cubicBezTo>
                    <a:lnTo>
                      <a:pt x="1248143" y="606280"/>
                    </a:lnTo>
                    <a:close/>
                  </a:path>
                </a:pathLst>
              </a:custGeom>
              <a:solidFill>
                <a:srgbClr val="93D0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0" name="Freeform 5">
                <a:extLst>
                  <a:ext uri="{FF2B5EF4-FFF2-40B4-BE49-F238E27FC236}">
                    <a16:creationId xmlns:a16="http://schemas.microsoft.com/office/drawing/2014/main" id="{A4E8F92E-5BCC-2827-17D2-04C246CF0D72}"/>
                  </a:ext>
                </a:extLst>
              </p:cNvPr>
              <p:cNvSpPr/>
              <p:nvPr/>
            </p:nvSpPr>
            <p:spPr>
              <a:xfrm flipH="1">
                <a:off x="3689113" y="8007047"/>
                <a:ext cx="1285942" cy="1410664"/>
              </a:xfrm>
              <a:custGeom>
                <a:avLst/>
                <a:gdLst/>
                <a:ahLst/>
                <a:cxnLst/>
                <a:rect l="l" t="t" r="r" b="b"/>
                <a:pathLst>
                  <a:path w="1699617" h="1864460">
                    <a:moveTo>
                      <a:pt x="376148" y="1079562"/>
                    </a:moveTo>
                    <a:lnTo>
                      <a:pt x="473212" y="1132806"/>
                    </a:lnTo>
                    <a:cubicBezTo>
                      <a:pt x="540933" y="1181790"/>
                      <a:pt x="518358" y="1303186"/>
                      <a:pt x="457411" y="1313834"/>
                    </a:cubicBezTo>
                    <a:cubicBezTo>
                      <a:pt x="477727" y="1229354"/>
                      <a:pt x="489015" y="1200247"/>
                      <a:pt x="376148" y="1079562"/>
                    </a:cubicBezTo>
                    <a:close/>
                    <a:moveTo>
                      <a:pt x="652259" y="0"/>
                    </a:moveTo>
                    <a:cubicBezTo>
                      <a:pt x="552836" y="0"/>
                      <a:pt x="472239" y="80599"/>
                      <a:pt x="472239" y="180023"/>
                    </a:cubicBezTo>
                    <a:cubicBezTo>
                      <a:pt x="472239" y="239421"/>
                      <a:pt x="501005" y="292100"/>
                      <a:pt x="547247" y="322341"/>
                    </a:cubicBezTo>
                    <a:lnTo>
                      <a:pt x="547247" y="322657"/>
                    </a:lnTo>
                    <a:lnTo>
                      <a:pt x="0" y="322657"/>
                    </a:lnTo>
                    <a:lnTo>
                      <a:pt x="0" y="843255"/>
                    </a:lnTo>
                    <a:lnTo>
                      <a:pt x="6954" y="843255"/>
                    </a:lnTo>
                    <a:lnTo>
                      <a:pt x="6926" y="839169"/>
                    </a:lnTo>
                    <a:cubicBezTo>
                      <a:pt x="30943" y="825654"/>
                      <a:pt x="56514" y="816890"/>
                      <a:pt x="82470" y="812665"/>
                    </a:cubicBezTo>
                    <a:cubicBezTo>
                      <a:pt x="101937" y="809497"/>
                      <a:pt x="121620" y="808881"/>
                      <a:pt x="141026" y="810730"/>
                    </a:cubicBezTo>
                    <a:cubicBezTo>
                      <a:pt x="199244" y="816274"/>
                      <a:pt x="254964" y="843991"/>
                      <a:pt x="294859" y="891459"/>
                    </a:cubicBezTo>
                    <a:cubicBezTo>
                      <a:pt x="365782" y="975847"/>
                      <a:pt x="366606" y="1098765"/>
                      <a:pt x="296819" y="1184095"/>
                    </a:cubicBezTo>
                    <a:cubicBezTo>
                      <a:pt x="227032" y="1269425"/>
                      <a:pt x="106396" y="1293008"/>
                      <a:pt x="9613" y="1240238"/>
                    </a:cubicBezTo>
                    <a:lnTo>
                      <a:pt x="9613" y="1240154"/>
                    </a:lnTo>
                    <a:lnTo>
                      <a:pt x="0" y="1240154"/>
                    </a:lnTo>
                    <a:lnTo>
                      <a:pt x="0" y="1859451"/>
                    </a:lnTo>
                    <a:lnTo>
                      <a:pt x="1056476" y="1864460"/>
                    </a:lnTo>
                    <a:lnTo>
                      <a:pt x="1021064" y="1732948"/>
                    </a:lnTo>
                    <a:cubicBezTo>
                      <a:pt x="1062668" y="1770381"/>
                      <a:pt x="1045582" y="1769478"/>
                      <a:pt x="1096215" y="1779224"/>
                    </a:cubicBezTo>
                    <a:lnTo>
                      <a:pt x="1387597" y="1775455"/>
                    </a:lnTo>
                    <a:cubicBezTo>
                      <a:pt x="1620023" y="1726544"/>
                      <a:pt x="1631232" y="1630779"/>
                      <a:pt x="1698873" y="1477511"/>
                    </a:cubicBezTo>
                    <a:cubicBezTo>
                      <a:pt x="1704015" y="1325249"/>
                      <a:pt x="1682068" y="1279474"/>
                      <a:pt x="1646578" y="1174066"/>
                    </a:cubicBezTo>
                    <a:lnTo>
                      <a:pt x="1541989" y="1112392"/>
                    </a:lnTo>
                    <a:cubicBezTo>
                      <a:pt x="1474833" y="972375"/>
                      <a:pt x="1362532" y="772726"/>
                      <a:pt x="1295376" y="743457"/>
                    </a:cubicBezTo>
                    <a:cubicBezTo>
                      <a:pt x="1296959" y="711836"/>
                      <a:pt x="1318859" y="678086"/>
                      <a:pt x="1300126" y="648594"/>
                    </a:cubicBezTo>
                    <a:cubicBezTo>
                      <a:pt x="1273821" y="619636"/>
                      <a:pt x="1265576" y="631142"/>
                      <a:pt x="1243787" y="619222"/>
                    </a:cubicBezTo>
                    <a:lnTo>
                      <a:pt x="1253521" y="570548"/>
                    </a:lnTo>
                    <a:cubicBezTo>
                      <a:pt x="1220884" y="541841"/>
                      <a:pt x="1240165" y="564247"/>
                      <a:pt x="1214300" y="524891"/>
                    </a:cubicBezTo>
                    <a:lnTo>
                      <a:pt x="1216699" y="409841"/>
                    </a:lnTo>
                    <a:cubicBezTo>
                      <a:pt x="1196257" y="384432"/>
                      <a:pt x="1191618" y="386709"/>
                      <a:pt x="1155374" y="333613"/>
                    </a:cubicBezTo>
                    <a:cubicBezTo>
                      <a:pt x="1154246" y="330251"/>
                      <a:pt x="1153164" y="326621"/>
                      <a:pt x="1152469" y="322657"/>
                    </a:cubicBezTo>
                    <a:lnTo>
                      <a:pt x="757271" y="322657"/>
                    </a:lnTo>
                    <a:lnTo>
                      <a:pt x="757271" y="322341"/>
                    </a:lnTo>
                    <a:cubicBezTo>
                      <a:pt x="803514" y="292100"/>
                      <a:pt x="832279" y="239421"/>
                      <a:pt x="832279" y="180023"/>
                    </a:cubicBezTo>
                    <a:cubicBezTo>
                      <a:pt x="832279" y="80599"/>
                      <a:pt x="751682" y="0"/>
                      <a:pt x="652259" y="0"/>
                    </a:cubicBezTo>
                    <a:close/>
                  </a:path>
                </a:pathLst>
              </a:custGeom>
              <a:solidFill>
                <a:srgbClr val="5ECC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Freeform 7">
                <a:extLst>
                  <a:ext uri="{FF2B5EF4-FFF2-40B4-BE49-F238E27FC236}">
                    <a16:creationId xmlns:a16="http://schemas.microsoft.com/office/drawing/2014/main" id="{7FD7E290-38F9-E0BA-E053-514C45FAB57E}"/>
                  </a:ext>
                </a:extLst>
              </p:cNvPr>
              <p:cNvSpPr/>
              <p:nvPr/>
            </p:nvSpPr>
            <p:spPr>
              <a:xfrm flipH="1">
                <a:off x="4093317" y="6765951"/>
                <a:ext cx="1112378" cy="1453994"/>
              </a:xfrm>
              <a:custGeom>
                <a:avLst/>
                <a:gdLst/>
                <a:ahLst/>
                <a:cxnLst/>
                <a:rect l="l" t="t" r="r" b="b"/>
                <a:pathLst>
                  <a:path w="1470219" h="1921729">
                    <a:moveTo>
                      <a:pt x="317750" y="0"/>
                    </a:moveTo>
                    <a:lnTo>
                      <a:pt x="317750" y="519295"/>
                    </a:lnTo>
                    <a:cubicBezTo>
                      <a:pt x="287598" y="476035"/>
                      <a:pt x="236890" y="449670"/>
                      <a:pt x="180024" y="449670"/>
                    </a:cubicBezTo>
                    <a:cubicBezTo>
                      <a:pt x="80599" y="449670"/>
                      <a:pt x="0" y="530267"/>
                      <a:pt x="0" y="629690"/>
                    </a:cubicBezTo>
                    <a:cubicBezTo>
                      <a:pt x="0" y="729112"/>
                      <a:pt x="80599" y="809710"/>
                      <a:pt x="180024" y="809710"/>
                    </a:cubicBezTo>
                    <a:cubicBezTo>
                      <a:pt x="236890" y="809710"/>
                      <a:pt x="287598" y="783344"/>
                      <a:pt x="317750" y="740084"/>
                    </a:cubicBezTo>
                    <a:lnTo>
                      <a:pt x="317750" y="1366266"/>
                    </a:lnTo>
                    <a:cubicBezTo>
                      <a:pt x="334104" y="1364723"/>
                      <a:pt x="350498" y="1361676"/>
                      <a:pt x="369339" y="1360802"/>
                    </a:cubicBezTo>
                    <a:cubicBezTo>
                      <a:pt x="402266" y="1377733"/>
                      <a:pt x="435193" y="1387415"/>
                      <a:pt x="467827" y="1410291"/>
                    </a:cubicBezTo>
                    <a:lnTo>
                      <a:pt x="455870" y="1410142"/>
                    </a:lnTo>
                    <a:lnTo>
                      <a:pt x="317750" y="1534494"/>
                    </a:lnTo>
                    <a:lnTo>
                      <a:pt x="317750" y="1615990"/>
                    </a:lnTo>
                    <a:cubicBezTo>
                      <a:pt x="386499" y="1670478"/>
                      <a:pt x="389428" y="1688371"/>
                      <a:pt x="408089" y="1738922"/>
                    </a:cubicBezTo>
                    <a:cubicBezTo>
                      <a:pt x="379727" y="1707581"/>
                      <a:pt x="349150" y="1673825"/>
                      <a:pt x="317750" y="1638805"/>
                    </a:cubicBezTo>
                    <a:lnTo>
                      <a:pt x="317750" y="1921729"/>
                    </a:lnTo>
                    <a:lnTo>
                      <a:pt x="755913" y="1921729"/>
                    </a:lnTo>
                    <a:cubicBezTo>
                      <a:pt x="706403" y="1827798"/>
                      <a:pt x="729495" y="1711808"/>
                      <a:pt x="811417" y="1642956"/>
                    </a:cubicBezTo>
                    <a:cubicBezTo>
                      <a:pt x="895805" y="1572033"/>
                      <a:pt x="1018723" y="1571209"/>
                      <a:pt x="1104053" y="1640996"/>
                    </a:cubicBezTo>
                    <a:cubicBezTo>
                      <a:pt x="1187635" y="1709353"/>
                      <a:pt x="1211974" y="1826497"/>
                      <a:pt x="1162370" y="1921729"/>
                    </a:cubicBezTo>
                    <a:lnTo>
                      <a:pt x="1470219" y="1921729"/>
                    </a:lnTo>
                    <a:cubicBezTo>
                      <a:pt x="1451557" y="1854186"/>
                      <a:pt x="1443779" y="1713479"/>
                      <a:pt x="1383490" y="1654709"/>
                    </a:cubicBezTo>
                    <a:cubicBezTo>
                      <a:pt x="1345256" y="1600370"/>
                      <a:pt x="1270906" y="1605665"/>
                      <a:pt x="1214613" y="1581143"/>
                    </a:cubicBezTo>
                    <a:cubicBezTo>
                      <a:pt x="1023979" y="1516260"/>
                      <a:pt x="855919" y="1498231"/>
                      <a:pt x="667541" y="1420569"/>
                    </a:cubicBezTo>
                    <a:cubicBezTo>
                      <a:pt x="641002" y="1406060"/>
                      <a:pt x="628007" y="1359605"/>
                      <a:pt x="596953" y="1264165"/>
                    </a:cubicBezTo>
                    <a:lnTo>
                      <a:pt x="605982" y="1483707"/>
                    </a:lnTo>
                    <a:cubicBezTo>
                      <a:pt x="633003" y="1532193"/>
                      <a:pt x="647443" y="1570873"/>
                      <a:pt x="655559" y="1604936"/>
                    </a:cubicBezTo>
                    <a:lnTo>
                      <a:pt x="669187" y="1618813"/>
                    </a:lnTo>
                    <a:lnTo>
                      <a:pt x="658716" y="1618119"/>
                    </a:lnTo>
                    <a:cubicBezTo>
                      <a:pt x="671015" y="1675268"/>
                      <a:pt x="667528" y="1720297"/>
                      <a:pt x="683108" y="1780186"/>
                    </a:cubicBezTo>
                    <a:lnTo>
                      <a:pt x="591592" y="1613666"/>
                    </a:lnTo>
                    <a:lnTo>
                      <a:pt x="658716" y="1618119"/>
                    </a:lnTo>
                    <a:cubicBezTo>
                      <a:pt x="657988" y="1613751"/>
                      <a:pt x="656981" y="1609350"/>
                      <a:pt x="655559" y="1604936"/>
                    </a:cubicBezTo>
                    <a:cubicBezTo>
                      <a:pt x="595208" y="1543644"/>
                      <a:pt x="572037" y="1416889"/>
                      <a:pt x="482935" y="1410479"/>
                    </a:cubicBezTo>
                    <a:cubicBezTo>
                      <a:pt x="535122" y="1370544"/>
                      <a:pt x="588839" y="1317812"/>
                      <a:pt x="588628" y="1233771"/>
                    </a:cubicBezTo>
                    <a:cubicBezTo>
                      <a:pt x="593535" y="1201617"/>
                      <a:pt x="591670" y="1173724"/>
                      <a:pt x="603348" y="1137311"/>
                    </a:cubicBezTo>
                    <a:cubicBezTo>
                      <a:pt x="681305" y="1043677"/>
                      <a:pt x="723143" y="969209"/>
                      <a:pt x="728865" y="818070"/>
                    </a:cubicBezTo>
                    <a:cubicBezTo>
                      <a:pt x="757787" y="830627"/>
                      <a:pt x="777680" y="847444"/>
                      <a:pt x="802088" y="759902"/>
                    </a:cubicBezTo>
                    <a:cubicBezTo>
                      <a:pt x="810208" y="713002"/>
                      <a:pt x="879277" y="465908"/>
                      <a:pt x="776787" y="510588"/>
                    </a:cubicBezTo>
                    <a:cubicBezTo>
                      <a:pt x="737961" y="316337"/>
                      <a:pt x="730052" y="30689"/>
                      <a:pt x="317750" y="0"/>
                    </a:cubicBezTo>
                    <a:close/>
                  </a:path>
                </a:pathLst>
              </a:custGeom>
              <a:solidFill>
                <a:srgbClr val="4E67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2" name="Oval 21">
                <a:extLst>
                  <a:ext uri="{FF2B5EF4-FFF2-40B4-BE49-F238E27FC236}">
                    <a16:creationId xmlns:a16="http://schemas.microsoft.com/office/drawing/2014/main" id="{B844A800-76D9-F563-5A66-4BE7ABFC3B21}"/>
                  </a:ext>
                </a:extLst>
              </p:cNvPr>
              <p:cNvSpPr/>
              <p:nvPr/>
            </p:nvSpPr>
            <p:spPr>
              <a:xfrm>
                <a:off x="4997731" y="6758723"/>
                <a:ext cx="947845" cy="1699428"/>
              </a:xfrm>
              <a:custGeom>
                <a:avLst/>
                <a:gdLst/>
                <a:ahLst/>
                <a:cxnLst/>
                <a:rect l="l" t="t" r="r" b="b"/>
                <a:pathLst>
                  <a:path w="1252757" h="2246116">
                    <a:moveTo>
                      <a:pt x="0" y="1537931"/>
                    </a:moveTo>
                    <a:lnTo>
                      <a:pt x="48955" y="1582006"/>
                    </a:lnTo>
                    <a:cubicBezTo>
                      <a:pt x="29607" y="1596227"/>
                      <a:pt x="13459" y="1608472"/>
                      <a:pt x="0" y="1619427"/>
                    </a:cubicBezTo>
                    <a:close/>
                    <a:moveTo>
                      <a:pt x="378777" y="1138883"/>
                    </a:moveTo>
                    <a:cubicBezTo>
                      <a:pt x="411277" y="1129216"/>
                      <a:pt x="503171" y="1342067"/>
                      <a:pt x="652602" y="1380835"/>
                    </a:cubicBezTo>
                    <a:cubicBezTo>
                      <a:pt x="847829" y="1434107"/>
                      <a:pt x="1074660" y="1515068"/>
                      <a:pt x="1177337" y="1610936"/>
                    </a:cubicBezTo>
                    <a:cubicBezTo>
                      <a:pt x="1265071" y="1783698"/>
                      <a:pt x="1255683" y="1823052"/>
                      <a:pt x="1248143" y="1925166"/>
                    </a:cubicBezTo>
                    <a:lnTo>
                      <a:pt x="682623" y="1925166"/>
                    </a:lnTo>
                    <a:cubicBezTo>
                      <a:pt x="727970" y="1955371"/>
                      <a:pt x="756000" y="2007459"/>
                      <a:pt x="756000" y="2066093"/>
                    </a:cubicBezTo>
                    <a:cubicBezTo>
                      <a:pt x="756000" y="2165517"/>
                      <a:pt x="675403" y="2246116"/>
                      <a:pt x="575980" y="2246116"/>
                    </a:cubicBezTo>
                    <a:cubicBezTo>
                      <a:pt x="476558" y="2246116"/>
                      <a:pt x="395960" y="2165517"/>
                      <a:pt x="395960" y="2066093"/>
                    </a:cubicBezTo>
                    <a:cubicBezTo>
                      <a:pt x="395960" y="2007459"/>
                      <a:pt x="423991" y="1955371"/>
                      <a:pt x="469338" y="1925166"/>
                    </a:cubicBezTo>
                    <a:lnTo>
                      <a:pt x="0" y="1925166"/>
                    </a:lnTo>
                    <a:lnTo>
                      <a:pt x="0" y="1642242"/>
                    </a:lnTo>
                    <a:cubicBezTo>
                      <a:pt x="181585" y="1440372"/>
                      <a:pt x="392125" y="1197753"/>
                      <a:pt x="373070" y="1143900"/>
                    </a:cubicBezTo>
                    <a:cubicBezTo>
                      <a:pt x="374708" y="1141161"/>
                      <a:pt x="376611" y="1139527"/>
                      <a:pt x="378777" y="1138883"/>
                    </a:cubicBezTo>
                    <a:close/>
                    <a:moveTo>
                      <a:pt x="60149" y="0"/>
                    </a:moveTo>
                    <a:cubicBezTo>
                      <a:pt x="424660" y="15130"/>
                      <a:pt x="592784" y="258144"/>
                      <a:pt x="528403" y="582088"/>
                    </a:cubicBezTo>
                    <a:cubicBezTo>
                      <a:pt x="564457" y="581792"/>
                      <a:pt x="595997" y="564458"/>
                      <a:pt x="593677" y="642963"/>
                    </a:cubicBezTo>
                    <a:cubicBezTo>
                      <a:pt x="586216" y="751211"/>
                      <a:pt x="524577" y="902053"/>
                      <a:pt x="487771" y="897424"/>
                    </a:cubicBezTo>
                    <a:cubicBezTo>
                      <a:pt x="464712" y="892973"/>
                      <a:pt x="450682" y="871482"/>
                      <a:pt x="432137" y="858512"/>
                    </a:cubicBezTo>
                    <a:cubicBezTo>
                      <a:pt x="401632" y="940744"/>
                      <a:pt x="393700" y="1031495"/>
                      <a:pt x="340621" y="1105208"/>
                    </a:cubicBezTo>
                    <a:cubicBezTo>
                      <a:pt x="299535" y="1169456"/>
                      <a:pt x="256191" y="1203886"/>
                      <a:pt x="206076" y="1253225"/>
                    </a:cubicBezTo>
                    <a:cubicBezTo>
                      <a:pt x="96325" y="1366844"/>
                      <a:pt x="48367" y="1374569"/>
                      <a:pt x="0" y="1369703"/>
                    </a:cubicBezTo>
                    <a:lnTo>
                      <a:pt x="0" y="835934"/>
                    </a:lnTo>
                    <a:cubicBezTo>
                      <a:pt x="94059" y="885724"/>
                      <a:pt x="210348" y="862698"/>
                      <a:pt x="279327" y="780625"/>
                    </a:cubicBezTo>
                    <a:cubicBezTo>
                      <a:pt x="350250" y="696237"/>
                      <a:pt x="351074" y="573319"/>
                      <a:pt x="281287" y="487989"/>
                    </a:cubicBezTo>
                    <a:cubicBezTo>
                      <a:pt x="212806" y="404257"/>
                      <a:pt x="95363" y="379981"/>
                      <a:pt x="0" y="429858"/>
                    </a:cubicBezTo>
                    <a:lnTo>
                      <a:pt x="0" y="3437"/>
                    </a:lnTo>
                    <a:close/>
                  </a:path>
                </a:pathLst>
              </a:custGeom>
              <a:solidFill>
                <a:srgbClr val="D732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41" name="Trapezoid 28">
              <a:extLst>
                <a:ext uri="{FF2B5EF4-FFF2-40B4-BE49-F238E27FC236}">
                  <a16:creationId xmlns:a16="http://schemas.microsoft.com/office/drawing/2014/main" id="{57CD4065-CBA2-FBA6-BD3E-464113851E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25490" y="6743282"/>
              <a:ext cx="204809" cy="274320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rgbClr val="4E67C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25D19CC-6BD3-5559-212A-77B44844267A}"/>
                </a:ext>
              </a:extLst>
            </p:cNvPr>
            <p:cNvSpPr txBox="1"/>
            <p:nvPr/>
          </p:nvSpPr>
          <p:spPr>
            <a:xfrm>
              <a:off x="2095051" y="6643722"/>
              <a:ext cx="2474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200" b="1" dirty="0">
                  <a:solidFill>
                    <a:srgbClr val="4E67C8"/>
                  </a:solidFill>
                  <a:cs typeface="Arial" pitchFamily="34" charset="0"/>
                </a:rPr>
                <a:t>The Hong Kong Young Academy of Sciences (YASHK) talk series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D1C60E1-8880-457A-7370-1834C062C057}"/>
                </a:ext>
              </a:extLst>
            </p:cNvPr>
            <p:cNvSpPr txBox="1"/>
            <p:nvPr/>
          </p:nvSpPr>
          <p:spPr>
            <a:xfrm>
              <a:off x="1951058" y="7105314"/>
              <a:ext cx="2848445" cy="646331"/>
            </a:xfrm>
            <a:prstGeom prst="rect">
              <a:avLst/>
            </a:prstGeom>
            <a:gradFill flip="none" rotWithShape="1">
              <a:gsLst>
                <a:gs pos="51000">
                  <a:srgbClr val="BCC6EA"/>
                </a:gs>
                <a:gs pos="0">
                  <a:schemeClr val="tx1"/>
                </a:gs>
                <a:gs pos="100000">
                  <a:srgbClr val="4E67C8">
                    <a:alpha val="42000"/>
                  </a:srgbClr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200" dirty="0">
                  <a:solidFill>
                    <a:schemeClr val="bg1"/>
                  </a:solidFill>
                </a:rPr>
                <a:t>Talks are about emerging technology to inspire students’ motivation in pursing knowledge in specialized areas.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008D151-F060-BFEA-B807-872D1AC0D213}"/>
                </a:ext>
              </a:extLst>
            </p:cNvPr>
            <p:cNvSpPr txBox="1"/>
            <p:nvPr/>
          </p:nvSpPr>
          <p:spPr>
            <a:xfrm>
              <a:off x="5649398" y="7435648"/>
              <a:ext cx="16997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b="1" dirty="0">
                  <a:solidFill>
                    <a:srgbClr val="D7325A"/>
                  </a:solidFill>
                  <a:cs typeface="Arial" pitchFamily="34" charset="0"/>
                </a:rPr>
                <a:t>Celebrities Talk Series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31F2459-F4B2-C9F4-EA54-0F00D7677684}"/>
                </a:ext>
              </a:extLst>
            </p:cNvPr>
            <p:cNvSpPr txBox="1"/>
            <p:nvPr/>
          </p:nvSpPr>
          <p:spPr>
            <a:xfrm>
              <a:off x="5081870" y="7744025"/>
              <a:ext cx="3002208" cy="446276"/>
            </a:xfrm>
            <a:prstGeom prst="rect">
              <a:avLst/>
            </a:prstGeom>
            <a:gradFill flip="none" rotWithShape="1">
              <a:gsLst>
                <a:gs pos="59000">
                  <a:srgbClr val="F3C3CE"/>
                </a:gs>
                <a:gs pos="0">
                  <a:srgbClr val="D7325A">
                    <a:alpha val="42000"/>
                  </a:srgb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en-US" altLang="zh-TW" sz="1150" dirty="0">
                  <a:solidFill>
                    <a:schemeClr val="bg1"/>
                  </a:solidFill>
                  <a:cs typeface="Arial" pitchFamily="34" charset="0"/>
                </a:rPr>
                <a:t>Celebrities share their life-changing moments to enhance students’ aspirations for life. </a:t>
              </a:r>
            </a:p>
          </p:txBody>
        </p:sp>
        <p:pic>
          <p:nvPicPr>
            <p:cNvPr id="47" name="Graphic 46" descr="Hero Male with solid fill">
              <a:extLst>
                <a:ext uri="{FF2B5EF4-FFF2-40B4-BE49-F238E27FC236}">
                  <a16:creationId xmlns:a16="http://schemas.microsoft.com/office/drawing/2014/main" id="{469BC990-CAF5-C3B7-2093-716E4B734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23524" y="7287208"/>
              <a:ext cx="411480" cy="41148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F97372E-E4F1-D40C-F612-319484E4E16E}"/>
                </a:ext>
              </a:extLst>
            </p:cNvPr>
            <p:cNvSpPr txBox="1"/>
            <p:nvPr/>
          </p:nvSpPr>
          <p:spPr>
            <a:xfrm>
              <a:off x="5718798" y="8486020"/>
              <a:ext cx="20021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b="1" dirty="0">
                  <a:solidFill>
                    <a:srgbClr val="93D07D"/>
                  </a:solidFill>
                  <a:cs typeface="Arial" pitchFamily="34" charset="0"/>
                </a:rPr>
                <a:t>Future Insight Talk Series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FA4781-8D1A-76E5-2B80-CB2ABBED30F2}"/>
                </a:ext>
              </a:extLst>
            </p:cNvPr>
            <p:cNvSpPr txBox="1"/>
            <p:nvPr/>
          </p:nvSpPr>
          <p:spPr>
            <a:xfrm>
              <a:off x="5244284" y="8770780"/>
              <a:ext cx="2676205" cy="646331"/>
            </a:xfrm>
            <a:prstGeom prst="rect">
              <a:avLst/>
            </a:prstGeom>
            <a:gradFill flip="none" rotWithShape="1">
              <a:gsLst>
                <a:gs pos="22000">
                  <a:srgbClr val="93D07D">
                    <a:alpha val="80000"/>
                  </a:srgbClr>
                </a:gs>
                <a:gs pos="0">
                  <a:srgbClr val="93D07D">
                    <a:alpha val="20000"/>
                  </a:srgb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TW" sz="1200" dirty="0">
                  <a:solidFill>
                    <a:schemeClr val="bg1"/>
                  </a:solidFill>
                  <a:cs typeface="Arial" pitchFamily="34" charset="0"/>
                </a:rPr>
                <a:t>Professionals explain the latest trend in their industry to give students an insight to plan their future. </a:t>
              </a:r>
            </a:p>
          </p:txBody>
        </p:sp>
        <p:sp>
          <p:nvSpPr>
            <p:cNvPr id="50" name="Rectangle 7">
              <a:extLst>
                <a:ext uri="{FF2B5EF4-FFF2-40B4-BE49-F238E27FC236}">
                  <a16:creationId xmlns:a16="http://schemas.microsoft.com/office/drawing/2014/main" id="{2E0EC469-9282-440F-4ECA-8351DA295950}"/>
                </a:ext>
              </a:extLst>
            </p:cNvPr>
            <p:cNvSpPr/>
            <p:nvPr/>
          </p:nvSpPr>
          <p:spPr>
            <a:xfrm rot="18900000">
              <a:off x="5507423" y="8457685"/>
              <a:ext cx="128913" cy="317406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93D07D"/>
                </a:solidFill>
              </a:endParaRPr>
            </a:p>
          </p:txBody>
        </p:sp>
        <p:sp>
          <p:nvSpPr>
            <p:cNvPr id="51" name="Rounded Rectangle 51">
              <a:extLst>
                <a:ext uri="{FF2B5EF4-FFF2-40B4-BE49-F238E27FC236}">
                  <a16:creationId xmlns:a16="http://schemas.microsoft.com/office/drawing/2014/main" id="{6F932E60-BAA7-AD9C-81CB-1B0B235FEDCF}"/>
                </a:ext>
              </a:extLst>
            </p:cNvPr>
            <p:cNvSpPr/>
            <p:nvPr/>
          </p:nvSpPr>
          <p:spPr>
            <a:xfrm rot="16200000" flipH="1">
              <a:off x="1947392" y="8261647"/>
              <a:ext cx="341924" cy="29135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rgbClr val="5EC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FBE53DD-8E80-C0DA-2829-6A39FAB43ABF}"/>
                </a:ext>
              </a:extLst>
            </p:cNvPr>
            <p:cNvSpPr txBox="1"/>
            <p:nvPr/>
          </p:nvSpPr>
          <p:spPr>
            <a:xfrm>
              <a:off x="2270911" y="8170242"/>
              <a:ext cx="16541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200" b="1" dirty="0">
                  <a:solidFill>
                    <a:srgbClr val="5ECCF3"/>
                  </a:solidFill>
                  <a:cs typeface="Arial" pitchFamily="34" charset="0"/>
                </a:rPr>
                <a:t>Academic Introductory </a:t>
              </a:r>
            </a:p>
            <a:p>
              <a:pPr algn="r"/>
              <a:r>
                <a:rPr lang="en-US" altLang="zh-TW" sz="1200" b="1" dirty="0">
                  <a:solidFill>
                    <a:srgbClr val="5ECCF3"/>
                  </a:solidFill>
                  <a:cs typeface="Arial" pitchFamily="34" charset="0"/>
                </a:rPr>
                <a:t>Talk Series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CFEB033-F9D6-2CBE-D381-7FE728884C9C}"/>
                </a:ext>
              </a:extLst>
            </p:cNvPr>
            <p:cNvSpPr txBox="1"/>
            <p:nvPr/>
          </p:nvSpPr>
          <p:spPr>
            <a:xfrm>
              <a:off x="1854646" y="8658872"/>
              <a:ext cx="2059075" cy="461665"/>
            </a:xfrm>
            <a:prstGeom prst="rect">
              <a:avLst/>
            </a:prstGeom>
            <a:gradFill flip="none" rotWithShape="1">
              <a:gsLst>
                <a:gs pos="96000">
                  <a:srgbClr val="5ECCF3">
                    <a:alpha val="80000"/>
                  </a:srgbClr>
                </a:gs>
                <a:gs pos="0">
                  <a:schemeClr val="tx1"/>
                </a:gs>
                <a:gs pos="100000">
                  <a:srgbClr val="5ECCF3">
                    <a:alpha val="40000"/>
                  </a:srgbClr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200" dirty="0">
                  <a:solidFill>
                    <a:schemeClr val="bg1"/>
                  </a:solidFill>
                  <a:cs typeface="Arial" pitchFamily="34" charset="0"/>
                </a:rPr>
                <a:t>Introduce trendy topics to widen the students’ horizons.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941B7F-141A-61C7-0B22-73C4B9DC6B88}"/>
              </a:ext>
            </a:extLst>
          </p:cNvPr>
          <p:cNvSpPr txBox="1">
            <a:spLocks/>
          </p:cNvSpPr>
          <p:nvPr/>
        </p:nvSpPr>
        <p:spPr>
          <a:xfrm>
            <a:off x="445637" y="3095148"/>
            <a:ext cx="2690083" cy="3330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125000"/>
              <a:buFont typeface="Amasis MT Pro Black" panose="02040A04050005020304" pitchFamily="18" charset="0"/>
              <a:buChar char="◆"/>
            </a:pPr>
            <a:r>
              <a:rPr lang="en-US" altLang="zh-TW" sz="1600" b="0" dirty="0">
                <a:uFill>
                  <a:solidFill>
                    <a:schemeClr val="accent3"/>
                  </a:solidFill>
                </a:uFill>
              </a:rPr>
              <a:t>Schedule</a:t>
            </a:r>
          </a:p>
        </p:txBody>
      </p:sp>
      <p:graphicFrame>
        <p:nvGraphicFramePr>
          <p:cNvPr id="3" name="Table 38">
            <a:extLst>
              <a:ext uri="{FF2B5EF4-FFF2-40B4-BE49-F238E27FC236}">
                <a16:creationId xmlns:a16="http://schemas.microsoft.com/office/drawing/2014/main" id="{4C55A6C0-EF27-329B-49B1-A1B42F614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112818"/>
              </p:ext>
            </p:extLst>
          </p:nvPr>
        </p:nvGraphicFramePr>
        <p:xfrm>
          <a:off x="757477" y="3564875"/>
          <a:ext cx="6221547" cy="5975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40237">
                  <a:extLst>
                    <a:ext uri="{9D8B030D-6E8A-4147-A177-3AD203B41FA5}">
                      <a16:colId xmlns:a16="http://schemas.microsoft.com/office/drawing/2014/main" val="2522095262"/>
                    </a:ext>
                  </a:extLst>
                </a:gridCol>
                <a:gridCol w="1270886">
                  <a:extLst>
                    <a:ext uri="{9D8B030D-6E8A-4147-A177-3AD203B41FA5}">
                      <a16:colId xmlns:a16="http://schemas.microsoft.com/office/drawing/2014/main" val="395913963"/>
                    </a:ext>
                  </a:extLst>
                </a:gridCol>
                <a:gridCol w="2105212">
                  <a:extLst>
                    <a:ext uri="{9D8B030D-6E8A-4147-A177-3AD203B41FA5}">
                      <a16:colId xmlns:a16="http://schemas.microsoft.com/office/drawing/2014/main" val="1268122157"/>
                    </a:ext>
                  </a:extLst>
                </a:gridCol>
                <a:gridCol w="2105212">
                  <a:extLst>
                    <a:ext uri="{9D8B030D-6E8A-4147-A177-3AD203B41FA5}">
                      <a16:colId xmlns:a16="http://schemas.microsoft.com/office/drawing/2014/main" val="4047311055"/>
                    </a:ext>
                  </a:extLst>
                </a:gridCol>
              </a:tblGrid>
              <a:tr h="255142">
                <a:tc>
                  <a:txBody>
                    <a:bodyPr/>
                    <a:lstStyle/>
                    <a:p>
                      <a:pPr marL="0" algn="ctr" defTabSz="566987" rtl="0" eaLnBrk="1" latinLnBrk="0" hangingPunct="1"/>
                      <a:r>
                        <a:rPr lang="en-US" altLang="zh-TW" sz="1200" b="1" kern="1200" dirty="0">
                          <a:solidFill>
                            <a:schemeClr val="bg1"/>
                          </a:solidFill>
                        </a:rPr>
                        <a:t>Session</a:t>
                      </a:r>
                      <a:endParaRPr lang="en-HK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1200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1200" dirty="0">
                          <a:solidFill>
                            <a:schemeClr val="bg1"/>
                          </a:solidFill>
                        </a:rPr>
                        <a:t>Time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1200" dirty="0">
                          <a:solidFill>
                            <a:schemeClr val="bg1"/>
                          </a:solidFill>
                        </a:rPr>
                        <a:t>Venue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080447"/>
                  </a:ext>
                </a:extLst>
              </a:tr>
              <a:tr h="323230">
                <a:tc>
                  <a:txBody>
                    <a:bodyPr/>
                    <a:lstStyle/>
                    <a:p>
                      <a:pPr algn="ctr"/>
                      <a:r>
                        <a:rPr lang="en-HK" sz="12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bg1"/>
                          </a:solidFill>
                        </a:rPr>
                        <a:t>23 Jul</a:t>
                      </a:r>
                      <a:endParaRPr lang="en-HK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altLang="zh-TW" sz="1200" dirty="0">
                          <a:solidFill>
                            <a:schemeClr val="bg1"/>
                          </a:solidFill>
                        </a:rPr>
                        <a:t>10:00 a.m. – 12:00 noon</a:t>
                      </a:r>
                      <a:endParaRPr lang="en-US" altLang="zh-TW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bg1"/>
                          </a:solidFill>
                        </a:rPr>
                        <a:t>Room 105, HKAGE</a:t>
                      </a:r>
                      <a:endParaRPr lang="en-HK" altLang="zh-TW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62595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5083F9D-26BA-0EEC-474E-0FA4B2B4726E}"/>
              </a:ext>
            </a:extLst>
          </p:cNvPr>
          <p:cNvGrpSpPr/>
          <p:nvPr/>
        </p:nvGrpSpPr>
        <p:grpSpPr>
          <a:xfrm>
            <a:off x="446413" y="4306447"/>
            <a:ext cx="6802112" cy="1874105"/>
            <a:chOff x="446413" y="4306447"/>
            <a:chExt cx="6802112" cy="18741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BCB5F79-6030-5E36-4344-044D25C2C5FB}"/>
                </a:ext>
              </a:extLst>
            </p:cNvPr>
            <p:cNvGrpSpPr/>
            <p:nvPr/>
          </p:nvGrpSpPr>
          <p:grpSpPr>
            <a:xfrm>
              <a:off x="446413" y="4309133"/>
              <a:ext cx="2857797" cy="1250186"/>
              <a:chOff x="446549" y="4407483"/>
              <a:chExt cx="3360310" cy="1250186"/>
            </a:xfrm>
          </p:grpSpPr>
          <p:sp>
            <p:nvSpPr>
              <p:cNvPr id="30" name="Title 1">
                <a:extLst>
                  <a:ext uri="{FF2B5EF4-FFF2-40B4-BE49-F238E27FC236}">
                    <a16:creationId xmlns:a16="http://schemas.microsoft.com/office/drawing/2014/main" id="{9A4D8FB0-4594-99C5-7ACA-EF26E255DA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549" y="4407483"/>
                <a:ext cx="3333288" cy="23822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 anchor="b" anchorCtr="0">
                <a:normAutofit/>
              </a:bodyPr>
              <a:lstStyle>
                <a:lvl1pPr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728" b="1" i="0" kern="1200" spc="31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marL="285750" indent="-285750">
                  <a:buClr>
                    <a:schemeClr val="accent1"/>
                  </a:buClr>
                  <a:buSzPct val="125000"/>
                  <a:buFont typeface="Amasis MT Pro Black" panose="02040A04050005020304" pitchFamily="18" charset="0"/>
                  <a:buChar char="◆"/>
                </a:pPr>
                <a:r>
                  <a:rPr lang="en-US" sz="1600" b="0">
                    <a:uFill>
                      <a:solidFill>
                        <a:schemeClr val="accent3"/>
                      </a:solidFill>
                    </a:uFill>
                    <a:ea typeface="+mj-lt"/>
                    <a:cs typeface="+mj-lt"/>
                  </a:rPr>
                  <a:t>Suitable for</a:t>
                </a:r>
                <a:endParaRPr lang="en-US" sz="1600" b="0" i="0" u="none" kern="1200" spc="31" baseline="0">
                  <a:uFill>
                    <a:solidFill>
                      <a:srgbClr val="C0CF3A"/>
                    </a:solidFill>
                  </a:uFill>
                  <a:ea typeface="+mj-lt"/>
                  <a:cs typeface="+mj-lt"/>
                </a:endParaRPr>
              </a:p>
            </p:txBody>
          </p:sp>
          <p:sp>
            <p:nvSpPr>
              <p:cNvPr id="31" name="Text Placeholder 5">
                <a:extLst>
                  <a:ext uri="{FF2B5EF4-FFF2-40B4-BE49-F238E27FC236}">
                    <a16:creationId xmlns:a16="http://schemas.microsoft.com/office/drawing/2014/main" id="{BB3E25C7-B02E-487C-FEB4-5F53FE9F41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1746" y="4693145"/>
                <a:ext cx="3135113" cy="9645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41747" indent="-141747" algn="l" defTabSz="566987" rtl="0" eaLnBrk="1" latinLnBrk="0" hangingPunct="1">
                  <a:lnSpc>
                    <a:spcPct val="90000"/>
                  </a:lnSpc>
                  <a:spcBef>
                    <a:spcPts val="620"/>
                  </a:spcBef>
                  <a:buFont typeface="Arial" panose="020B0604020202020204" pitchFamily="34" charset="0"/>
                  <a:buChar char="•"/>
                  <a:defRPr sz="173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25240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488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708733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240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99222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127572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155921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4270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2620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0969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en-US" altLang="zh-TW" sz="1100" dirty="0"/>
                  <a:t>S1 – S6 HKAGE student members in 2023/24 school year. </a:t>
                </a: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en-US" altLang="zh-TW" sz="1100" dirty="0"/>
                  <a:t>Class size: 100</a:t>
                </a:r>
              </a:p>
              <a:p>
                <a:pPr marL="0" indent="0">
                  <a:buNone/>
                </a:pPr>
                <a:r>
                  <a:rPr lang="en-US" altLang="zh-TW" sz="1000" dirty="0"/>
                  <a:t>* First-come, first-served.</a:t>
                </a:r>
                <a:endParaRPr lang="zh-TW" altLang="en-US" sz="10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9F5CD33-AAED-4C73-70F7-636999F55321}"/>
                </a:ext>
              </a:extLst>
            </p:cNvPr>
            <p:cNvGrpSpPr/>
            <p:nvPr/>
          </p:nvGrpSpPr>
          <p:grpSpPr>
            <a:xfrm>
              <a:off x="449157" y="5481591"/>
              <a:ext cx="2639885" cy="677300"/>
              <a:chOff x="8329041" y="3901007"/>
              <a:chExt cx="3104080" cy="677300"/>
            </a:xfrm>
          </p:grpSpPr>
          <p:sp>
            <p:nvSpPr>
              <p:cNvPr id="28" name="Title 1">
                <a:extLst>
                  <a:ext uri="{FF2B5EF4-FFF2-40B4-BE49-F238E27FC236}">
                    <a16:creationId xmlns:a16="http://schemas.microsoft.com/office/drawing/2014/main" id="{40BE64F6-BF45-EEB7-8D22-69AE243112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9041" y="3901007"/>
                <a:ext cx="3104080" cy="27857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 anchor="b" anchorCtr="0">
                <a:normAutofit/>
              </a:bodyPr>
              <a:lstStyle>
                <a:lvl1pPr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728" b="1" i="0" kern="1200" spc="31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marL="285750" indent="-285750"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Clr>
                    <a:schemeClr val="accent1"/>
                  </a:buClr>
                  <a:buSzPct val="125000"/>
                  <a:buFont typeface="Amasis MT Pro Black" panose="02040A04050005020304" pitchFamily="18" charset="0"/>
                  <a:buChar char="◆"/>
                </a:pPr>
                <a:r>
                  <a:rPr lang="en-US" altLang="zh-TW" sz="1600" b="0" i="0" u="none" kern="1200" spc="31" baseline="0" dirty="0">
                    <a:solidFill>
                      <a:schemeClr val="bg1"/>
                    </a:solidFill>
                    <a:uFill>
                      <a:solidFill>
                        <a:schemeClr val="accent3"/>
                      </a:solidFill>
                    </a:uFill>
                    <a:latin typeface="+mj-lt"/>
                    <a:ea typeface="+mj-ea"/>
                    <a:cs typeface="+mj-cs"/>
                  </a:rPr>
                  <a:t>Medium of Instruction</a:t>
                </a:r>
              </a:p>
            </p:txBody>
          </p:sp>
          <p:sp>
            <p:nvSpPr>
              <p:cNvPr id="29" name="Text Placeholder 3">
                <a:extLst>
                  <a:ext uri="{FF2B5EF4-FFF2-40B4-BE49-F238E27FC236}">
                    <a16:creationId xmlns:a16="http://schemas.microsoft.com/office/drawing/2014/main" id="{E5828E52-261E-AD06-0F23-0E8313B283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64682" y="4186601"/>
                <a:ext cx="2631808" cy="3917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41747" indent="-141747" algn="l" defTabSz="566987" rtl="0" eaLnBrk="1" latinLnBrk="0" hangingPunct="1">
                  <a:lnSpc>
                    <a:spcPct val="90000"/>
                  </a:lnSpc>
                  <a:spcBef>
                    <a:spcPts val="620"/>
                  </a:spcBef>
                  <a:buFont typeface="Arial" panose="020B0604020202020204" pitchFamily="34" charset="0"/>
                  <a:buChar char="•"/>
                  <a:defRPr sz="173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25240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488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708733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240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99222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127572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155921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4270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2620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0969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zh-TW" sz="1100" dirty="0"/>
                  <a:t>Cantonese</a:t>
                </a:r>
                <a:endParaRPr lang="en-HK" sz="11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457D1FB-DB7E-1FD9-3EBB-BA8BB31A0318}"/>
                </a:ext>
              </a:extLst>
            </p:cNvPr>
            <p:cNvGrpSpPr/>
            <p:nvPr/>
          </p:nvGrpSpPr>
          <p:grpSpPr>
            <a:xfrm>
              <a:off x="3780294" y="4306447"/>
              <a:ext cx="3468231" cy="862950"/>
              <a:chOff x="8331580" y="4610878"/>
              <a:chExt cx="3104080" cy="862950"/>
            </a:xfrm>
          </p:grpSpPr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74BEDC94-9850-5CC1-067E-A378E82796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31580" y="4610878"/>
                <a:ext cx="3104080" cy="27483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 anchor="b" anchorCtr="0">
                <a:normAutofit/>
              </a:bodyPr>
              <a:lstStyle>
                <a:lvl1pPr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728" b="1" i="0" kern="1200" spc="31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marL="285750" indent="-285750"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Clr>
                    <a:schemeClr val="accent1"/>
                  </a:buClr>
                  <a:buSzPct val="125000"/>
                  <a:buFont typeface="Amasis MT Pro Black" panose="02040A04050005020304" pitchFamily="18" charset="0"/>
                  <a:buChar char="◆"/>
                </a:pPr>
                <a:r>
                  <a:rPr lang="en-US" altLang="zh-TW" sz="1600" b="0" i="0" u="none" kern="1200" spc="31" baseline="0" dirty="0">
                    <a:solidFill>
                      <a:schemeClr val="bg1"/>
                    </a:solidFill>
                    <a:uFill>
                      <a:solidFill>
                        <a:schemeClr val="accent3"/>
                      </a:solidFill>
                    </a:uFill>
                    <a:latin typeface="+mj-lt"/>
                    <a:ea typeface="+mj-ea"/>
                    <a:cs typeface="+mj-cs"/>
                  </a:rPr>
                  <a:t>Certificate</a:t>
                </a:r>
                <a:endParaRPr lang="en-US" altLang="zh-TW" sz="1800" b="0" i="0" u="none" kern="1200" spc="31" baseline="0" dirty="0">
                  <a:solidFill>
                    <a:schemeClr val="bg1"/>
                  </a:solidFill>
                  <a:uFill>
                    <a:solidFill>
                      <a:schemeClr val="accent3"/>
                    </a:solidFill>
                  </a:u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7" name="Text Placeholder 2">
                <a:extLst>
                  <a:ext uri="{FF2B5EF4-FFF2-40B4-BE49-F238E27FC236}">
                    <a16:creationId xmlns:a16="http://schemas.microsoft.com/office/drawing/2014/main" id="{CFB222A2-E553-707B-940D-1B45508E66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41647" y="4884741"/>
                <a:ext cx="2641340" cy="5890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41747" indent="-141747" algn="l" defTabSz="566987" rtl="0" eaLnBrk="1" latinLnBrk="0" hangingPunct="1">
                  <a:lnSpc>
                    <a:spcPct val="90000"/>
                  </a:lnSpc>
                  <a:spcBef>
                    <a:spcPts val="620"/>
                  </a:spcBef>
                  <a:buFont typeface="Arial" panose="020B0604020202020204" pitchFamily="34" charset="0"/>
                  <a:buChar char="•"/>
                  <a:defRPr sz="173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25240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488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708733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240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99222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127572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155921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4270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2620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0969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 altLang="zh-TW" sz="1100" dirty="0"/>
                  <a:t>E-Certificate will be awarded to participants who have attended the talk.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34CAFD-2915-2C98-6E4D-52AFFE3D2953}"/>
                </a:ext>
              </a:extLst>
            </p:cNvPr>
            <p:cNvCxnSpPr/>
            <p:nvPr/>
          </p:nvCxnSpPr>
          <p:spPr>
            <a:xfrm flipH="1">
              <a:off x="3551926" y="4314862"/>
              <a:ext cx="6902" cy="146304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4AC7E0C5-1B98-515E-7162-57881CCBE4A0}"/>
                </a:ext>
              </a:extLst>
            </p:cNvPr>
            <p:cNvSpPr txBox="1">
              <a:spLocks/>
            </p:cNvSpPr>
            <p:nvPr/>
          </p:nvSpPr>
          <p:spPr>
            <a:xfrm>
              <a:off x="3780294" y="4886587"/>
              <a:ext cx="3094843" cy="3444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 anchor="b" anchorCtr="0">
              <a:normAutofit/>
            </a:bodyPr>
            <a:lstStyle>
              <a:lvl1pPr algn="l" defTabSz="56698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728" b="1" i="0" kern="1200" spc="3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285750" indent="-285750" algn="l" defTabSz="566987" rtl="0" eaLnBrk="1" latinLnBrk="0" hangingPunct="1">
                <a:lnSpc>
                  <a:spcPct val="90000"/>
                </a:lnSpc>
                <a:spcBef>
                  <a:spcPct val="0"/>
                </a:spcBef>
                <a:buClr>
                  <a:schemeClr val="accent1"/>
                </a:buClr>
                <a:buSzPct val="125000"/>
                <a:buFont typeface="Amasis MT Pro Black" panose="02040A04050005020304" pitchFamily="18" charset="0"/>
                <a:buChar char="◆"/>
              </a:pPr>
              <a:r>
                <a:rPr lang="en-US" altLang="zh-TW" sz="1600" b="0" i="0" u="none" kern="1200" spc="31" baseline="0" dirty="0">
                  <a:solidFill>
                    <a:schemeClr val="bg1"/>
                  </a:solidFill>
                  <a:uFill>
                    <a:solidFill>
                      <a:schemeClr val="accent3"/>
                    </a:solidFill>
                  </a:uFill>
                  <a:latin typeface="+mj-lt"/>
                  <a:ea typeface="+mj-ea"/>
                  <a:cs typeface="+mj-cs"/>
                </a:rPr>
                <a:t>Remark</a:t>
              </a:r>
              <a:endParaRPr lang="en-US" altLang="zh-TW" sz="1800" b="0" i="0" u="none" kern="1200" spc="31" baseline="0" dirty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708839F6-D351-76A3-0E9C-1FD811E6BE80}"/>
                </a:ext>
              </a:extLst>
            </p:cNvPr>
            <p:cNvSpPr txBox="1">
              <a:spLocks/>
            </p:cNvSpPr>
            <p:nvPr/>
          </p:nvSpPr>
          <p:spPr>
            <a:xfrm>
              <a:off x="4015235" y="5225144"/>
              <a:ext cx="3087940" cy="9554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141747" indent="-141747" algn="l" defTabSz="566987" rtl="0" eaLnBrk="1" latinLnBrk="0" hangingPunct="1">
                <a:lnSpc>
                  <a:spcPct val="90000"/>
                </a:lnSpc>
                <a:spcBef>
                  <a:spcPts val="620"/>
                </a:spcBef>
                <a:buFont typeface="Arial" panose="020B0604020202020204" pitchFamily="34" charset="0"/>
                <a:buChar char="•"/>
                <a:defRPr sz="1736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25240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488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708733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24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992227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275721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559214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42707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26201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09694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HK" altLang="zh-TW" sz="4400" dirty="0"/>
                <a:t>Starting from the 2023/24 school year, after the first review period, ALL student members must complete the following requirements in each school year in order to maintain their membership:</a:t>
              </a:r>
            </a:p>
            <a:p>
              <a:pPr algn="just">
                <a:lnSpc>
                  <a:spcPct val="70000"/>
                </a:lnSpc>
                <a:buFont typeface="Wingdings" panose="05000000000000000000" pitchFamily="2" charset="2"/>
                <a:buChar char="§"/>
              </a:pPr>
              <a:r>
                <a:rPr lang="en-HK" altLang="zh-TW" sz="4000" dirty="0"/>
                <a:t>Attend One Talk; AND</a:t>
              </a:r>
            </a:p>
            <a:p>
              <a:pPr algn="just">
                <a:lnSpc>
                  <a:spcPct val="70000"/>
                </a:lnSpc>
                <a:buFont typeface="Wingdings" panose="05000000000000000000" pitchFamily="2" charset="2"/>
                <a:buChar char="§"/>
              </a:pPr>
              <a:r>
                <a:rPr lang="en-HK" altLang="zh-TW" sz="4000" dirty="0"/>
                <a:t>Participate in One programme or activity of any kind</a:t>
              </a:r>
              <a:endParaRPr lang="en-US" altLang="zh-TW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601534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8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3D07D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ter1" id="{C430261A-FCA8-4BC8-A18D-C215E972E657}" vid="{C6A4BACC-CDCF-4C57-A649-7AD15E2EE8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EC1AB0-9704-404D-B6D3-819D938AC55B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1544</TotalTime>
  <Words>434</Words>
  <Application>Microsoft Office PowerPoint</Application>
  <PresentationFormat>Custom</PresentationFormat>
  <Paragraphs>50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Amasis MT Pro Black</vt:lpstr>
      <vt:lpstr>Arial</vt:lpstr>
      <vt:lpstr>Calibri</vt:lpstr>
      <vt:lpstr>Franklin Gothic Book</vt:lpstr>
      <vt:lpstr>Franklin Gothic Demi</vt:lpstr>
      <vt:lpstr>Franklin Gothic Heavy</vt:lpstr>
      <vt:lpstr>Wingdings</vt:lpstr>
      <vt:lpstr>Theme1</vt:lpstr>
      <vt:lpstr>From a Doctor to a Publisher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HKAGE</dc:creator>
  <cp:lastModifiedBy>Rachel Zhang</cp:lastModifiedBy>
  <cp:revision>103</cp:revision>
  <cp:lastPrinted>2023-04-21T09:38:06Z</cp:lastPrinted>
  <dcterms:created xsi:type="dcterms:W3CDTF">2021-09-23T01:34:15Z</dcterms:created>
  <dcterms:modified xsi:type="dcterms:W3CDTF">2024-06-21T08:17:36Z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