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7"/>
  </p:notesMasterIdLst>
  <p:handoutMasterIdLst>
    <p:handoutMasterId r:id="rId8"/>
  </p:handoutMasterIdLst>
  <p:sldIdLst>
    <p:sldId id="367" r:id="rId5"/>
    <p:sldId id="370" r:id="rId6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7C8"/>
    <a:srgbClr val="93D07D"/>
    <a:srgbClr val="F2F5D8"/>
    <a:srgbClr val="000000"/>
    <a:srgbClr val="FFFFFF"/>
    <a:srgbClr val="5ECCF3"/>
    <a:srgbClr val="F3C3CE"/>
    <a:srgbClr val="D7325A"/>
    <a:srgbClr val="BCC6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958E47-7FD2-4A24-7BBD-7882337FDE97}" v="2" dt="2024-03-20T09:15:16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78" autoAdjust="0"/>
  </p:normalViewPr>
  <p:slideViewPr>
    <p:cSldViewPr snapToGrid="0">
      <p:cViewPr>
        <p:scale>
          <a:sx n="100" d="100"/>
          <a:sy n="100" d="100"/>
        </p:scale>
        <p:origin x="1176" y="-3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d7b33746376bb0374936e887c69f87399532778c4ad386f542b06b2f680f2971::" providerId="AD" clId="Web-{53958E47-7FD2-4A24-7BBD-7882337FDE97}"/>
    <pc:docChg chg="modSld">
      <pc:chgData name="Guest User" userId="S::urn:spo:anon#d7b33746376bb0374936e887c69f87399532778c4ad386f542b06b2f680f2971::" providerId="AD" clId="Web-{53958E47-7FD2-4A24-7BBD-7882337FDE97}" dt="2024-03-20T09:15:16.850" v="1" actId="20577"/>
      <pc:docMkLst>
        <pc:docMk/>
      </pc:docMkLst>
      <pc:sldChg chg="modSp">
        <pc:chgData name="Guest User" userId="S::urn:spo:anon#d7b33746376bb0374936e887c69f87399532778c4ad386f542b06b2f680f2971::" providerId="AD" clId="Web-{53958E47-7FD2-4A24-7BBD-7882337FDE97}" dt="2024-03-20T09:15:16.850" v="1" actId="20577"/>
        <pc:sldMkLst>
          <pc:docMk/>
          <pc:sldMk cId="1706015349" sldId="370"/>
        </pc:sldMkLst>
        <pc:spChg chg="mod">
          <ac:chgData name="Guest User" userId="S::urn:spo:anon#d7b33746376bb0374936e887c69f87399532778c4ad386f542b06b2f680f2971::" providerId="AD" clId="Web-{53958E47-7FD2-4A24-7BBD-7882337FDE97}" dt="2024-03-20T09:15:16.850" v="1" actId="20577"/>
          <ac:spMkLst>
            <pc:docMk/>
            <pc:sldMk cId="1706015349" sldId="370"/>
            <ac:spMk id="33" creationId="{D86BEDEE-3AEB-A1D0-14A4-C963B342A93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D0A64A-FB49-40F7-ACDE-DC55F3519D4A}"/>
              </a:ext>
            </a:extLst>
          </p:cNvPr>
          <p:cNvSpPr/>
          <p:nvPr userDrawn="1"/>
        </p:nvSpPr>
        <p:spPr>
          <a:xfrm>
            <a:off x="413127" y="1105853"/>
            <a:ext cx="6760800" cy="6431499"/>
          </a:xfrm>
          <a:prstGeom prst="rect">
            <a:avLst/>
          </a:prstGeom>
          <a:gradFill>
            <a:gsLst>
              <a:gs pos="57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94000">
                <a:schemeClr val="accent1">
                  <a:lumMod val="50000"/>
                </a:schemeClr>
              </a:gs>
            </a:gsLst>
            <a:lin ang="3600000" scaled="0"/>
          </a:gradFill>
          <a:ln>
            <a:noFill/>
          </a:ln>
          <a:effectLst>
            <a:innerShdw blurRad="1143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id="{9505321F-B7DE-4D96-ABC7-1657560E70D5}"/>
              </a:ext>
            </a:extLst>
          </p:cNvPr>
          <p:cNvSpPr/>
          <p:nvPr userDrawn="1"/>
        </p:nvSpPr>
        <p:spPr>
          <a:xfrm>
            <a:off x="4406776" y="5756356"/>
            <a:ext cx="695459" cy="68916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E3D1DCE-2C99-4070-AB10-C37447F976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0426" y="5355569"/>
            <a:ext cx="6777613" cy="22272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HK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F70D0EF-7217-4646-A7F4-B8CB00FB8B15}"/>
              </a:ext>
            </a:extLst>
          </p:cNvPr>
          <p:cNvSpPr/>
          <p:nvPr userDrawn="1"/>
        </p:nvSpPr>
        <p:spPr>
          <a:xfrm>
            <a:off x="406400" y="7582831"/>
            <a:ext cx="6767527" cy="266405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id="{BA920004-FA0F-46FF-A8AD-C573C2D15E98}"/>
              </a:ext>
            </a:extLst>
          </p:cNvPr>
          <p:cNvSpPr/>
          <p:nvPr userDrawn="1"/>
        </p:nvSpPr>
        <p:spPr>
          <a:xfrm>
            <a:off x="6856139" y="6899593"/>
            <a:ext cx="689476" cy="683238"/>
          </a:xfrm>
          <a:prstGeom prst="flowChartDecision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7" name="Flowchart: Decision 26">
            <a:extLst>
              <a:ext uri="{FF2B5EF4-FFF2-40B4-BE49-F238E27FC236}">
                <a16:creationId xmlns:a16="http://schemas.microsoft.com/office/drawing/2014/main" id="{3BCCC85B-A6C0-4B40-A26F-C1A6C27C8428}"/>
              </a:ext>
            </a:extLst>
          </p:cNvPr>
          <p:cNvSpPr/>
          <p:nvPr userDrawn="1"/>
        </p:nvSpPr>
        <p:spPr>
          <a:xfrm>
            <a:off x="1368893" y="1655930"/>
            <a:ext cx="695459" cy="68916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8" name="Flowchart: Decision 27">
            <a:extLst>
              <a:ext uri="{FF2B5EF4-FFF2-40B4-BE49-F238E27FC236}">
                <a16:creationId xmlns:a16="http://schemas.microsoft.com/office/drawing/2014/main" id="{A5645D5D-3735-49F8-A896-06DB3C604807}"/>
              </a:ext>
            </a:extLst>
          </p:cNvPr>
          <p:cNvSpPr/>
          <p:nvPr userDrawn="1"/>
        </p:nvSpPr>
        <p:spPr>
          <a:xfrm>
            <a:off x="5838308" y="2831077"/>
            <a:ext cx="463041" cy="458851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9" name="Flowchart: Decision 28">
            <a:extLst>
              <a:ext uri="{FF2B5EF4-FFF2-40B4-BE49-F238E27FC236}">
                <a16:creationId xmlns:a16="http://schemas.microsoft.com/office/drawing/2014/main" id="{7373C067-E7C9-4AE8-A242-7CD75F095BA6}"/>
              </a:ext>
            </a:extLst>
          </p:cNvPr>
          <p:cNvSpPr/>
          <p:nvPr userDrawn="1"/>
        </p:nvSpPr>
        <p:spPr>
          <a:xfrm>
            <a:off x="4112481" y="1707275"/>
            <a:ext cx="918579" cy="910268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1" name="Flowchart: Decision 30">
            <a:extLst>
              <a:ext uri="{FF2B5EF4-FFF2-40B4-BE49-F238E27FC236}">
                <a16:creationId xmlns:a16="http://schemas.microsoft.com/office/drawing/2014/main" id="{B4D4C748-D322-4C36-AE08-3215E5695F00}"/>
              </a:ext>
            </a:extLst>
          </p:cNvPr>
          <p:cNvSpPr/>
          <p:nvPr userDrawn="1"/>
        </p:nvSpPr>
        <p:spPr>
          <a:xfrm>
            <a:off x="741199" y="3204924"/>
            <a:ext cx="695459" cy="68916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2" name="Flowchart: Decision 31">
            <a:extLst>
              <a:ext uri="{FF2B5EF4-FFF2-40B4-BE49-F238E27FC236}">
                <a16:creationId xmlns:a16="http://schemas.microsoft.com/office/drawing/2014/main" id="{83B13BDF-8875-4AC0-90A3-6A1AE8A0E1FA}"/>
              </a:ext>
            </a:extLst>
          </p:cNvPr>
          <p:cNvSpPr/>
          <p:nvPr userDrawn="1"/>
        </p:nvSpPr>
        <p:spPr>
          <a:xfrm>
            <a:off x="587567" y="3603806"/>
            <a:ext cx="695459" cy="68916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3" name="Flowchart: Decision 32">
            <a:extLst>
              <a:ext uri="{FF2B5EF4-FFF2-40B4-BE49-F238E27FC236}">
                <a16:creationId xmlns:a16="http://schemas.microsoft.com/office/drawing/2014/main" id="{B2A2CB91-D39A-45D3-9ED0-DF9795471E9B}"/>
              </a:ext>
            </a:extLst>
          </p:cNvPr>
          <p:cNvSpPr/>
          <p:nvPr userDrawn="1"/>
        </p:nvSpPr>
        <p:spPr>
          <a:xfrm>
            <a:off x="2975020" y="3189215"/>
            <a:ext cx="535906" cy="53105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4" name="Flowchart: Decision 33">
            <a:extLst>
              <a:ext uri="{FF2B5EF4-FFF2-40B4-BE49-F238E27FC236}">
                <a16:creationId xmlns:a16="http://schemas.microsoft.com/office/drawing/2014/main" id="{8BD044DA-56BD-4C16-9E3B-3EC2ED3C9CCD}"/>
              </a:ext>
            </a:extLst>
          </p:cNvPr>
          <p:cNvSpPr/>
          <p:nvPr userDrawn="1"/>
        </p:nvSpPr>
        <p:spPr>
          <a:xfrm>
            <a:off x="6074253" y="2739134"/>
            <a:ext cx="454190" cy="450081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6392" y="2262026"/>
            <a:ext cx="4514668" cy="16243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i="0" spc="62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 dirty="0"/>
              <a:t>請埴寫課程名稱在此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6392" y="4399677"/>
            <a:ext cx="3405059" cy="38408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lvl="0"/>
            <a:r>
              <a:rPr lang="zh-TW" altLang="en-US" dirty="0"/>
              <a:t>導師名字及機構名字</a:t>
            </a:r>
            <a:endParaRPr lang="en-US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850C1187-A300-45C9-8AD9-1BCD02A9787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653977" y="1249732"/>
            <a:ext cx="3405059" cy="463042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lvl="0"/>
            <a:r>
              <a:rPr lang="en-US" dirty="0"/>
              <a:t>Course Code</a:t>
            </a:r>
          </a:p>
          <a:p>
            <a:pPr lvl="0"/>
            <a:endParaRPr lang="en-US" dirty="0"/>
          </a:p>
        </p:txBody>
      </p:sp>
      <p:sp>
        <p:nvSpPr>
          <p:cNvPr id="54" name="Text Placeholder 29">
            <a:extLst>
              <a:ext uri="{FF2B5EF4-FFF2-40B4-BE49-F238E27FC236}">
                <a16:creationId xmlns:a16="http://schemas.microsoft.com/office/drawing/2014/main" id="{78BA4E9E-9B7E-41FF-A263-6919F28CD44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3633" y="1759306"/>
            <a:ext cx="4497427" cy="40870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lvl="0"/>
            <a:r>
              <a:rPr lang="zh-TW" altLang="en-US" dirty="0"/>
              <a:t>活動類型</a:t>
            </a:r>
            <a:endParaRPr lang="en-US" dirty="0"/>
          </a:p>
        </p:txBody>
      </p:sp>
      <p:sp>
        <p:nvSpPr>
          <p:cNvPr id="56" name="Text Placeholder 29">
            <a:extLst>
              <a:ext uri="{FF2B5EF4-FFF2-40B4-BE49-F238E27FC236}">
                <a16:creationId xmlns:a16="http://schemas.microsoft.com/office/drawing/2014/main" id="{1E72E00F-0174-44E9-B8C8-2CECD066921D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90424" y="8590101"/>
            <a:ext cx="3933369" cy="1243769"/>
          </a:xfrm>
          <a:ln>
            <a:noFill/>
          </a:ln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+mj-lt"/>
                <a:ea typeface="+mj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完成本課程後，學員應能：</a:t>
            </a:r>
            <a:endParaRPr lang="en-HK" altLang="zh-TW" dirty="0"/>
          </a:p>
          <a:p>
            <a:pPr marL="228600" marR="0" lvl="0" indent="-22860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dirty="0"/>
              <a:t>請填寫活動預期學習成果</a:t>
            </a:r>
            <a:endParaRPr lang="en-HK" altLang="zh-TW" dirty="0"/>
          </a:p>
          <a:p>
            <a:pPr marL="228600" marR="0" lvl="0" indent="-22860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dirty="0"/>
              <a:t>請填寫活動預期學習成果</a:t>
            </a:r>
            <a:endParaRPr lang="en-HK" altLang="zh-TW" dirty="0"/>
          </a:p>
          <a:p>
            <a:pPr marL="228600" marR="0" lvl="0" indent="-22860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dirty="0"/>
              <a:t>請填寫活動預期學習成果</a:t>
            </a:r>
            <a:endParaRPr lang="en-HK" altLang="zh-TW" dirty="0"/>
          </a:p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951E6121-9AAF-407B-89B1-DBF5ECB56A12}"/>
              </a:ext>
            </a:extLst>
          </p:cNvPr>
          <p:cNvSpPr>
            <a:spLocks/>
          </p:cNvSpPr>
          <p:nvPr/>
        </p:nvSpPr>
        <p:spPr bwMode="auto">
          <a:xfrm rot="5400000">
            <a:off x="5941176" y="9467034"/>
            <a:ext cx="1684030" cy="815196"/>
          </a:xfrm>
          <a:custGeom>
            <a:avLst/>
            <a:gdLst>
              <a:gd name="T0" fmla="+- 0 10158 8975"/>
              <a:gd name="T1" fmla="*/ T0 w 1183"/>
              <a:gd name="T2" fmla="*/ 0 h 592"/>
              <a:gd name="T3" fmla="+- 0 8975 8975"/>
              <a:gd name="T4" fmla="*/ T3 w 1183"/>
              <a:gd name="T5" fmla="*/ 0 h 592"/>
              <a:gd name="T6" fmla="+- 0 9566 8975"/>
              <a:gd name="T7" fmla="*/ T6 w 1183"/>
              <a:gd name="T8" fmla="*/ 591 h 592"/>
              <a:gd name="T9" fmla="+- 0 10158 8975"/>
              <a:gd name="T10" fmla="*/ T9 w 1183"/>
              <a:gd name="T11" fmla="*/ 0 h 592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183" h="592">
                <a:moveTo>
                  <a:pt x="1183" y="0"/>
                </a:moveTo>
                <a:lnTo>
                  <a:pt x="0" y="0"/>
                </a:lnTo>
                <a:lnTo>
                  <a:pt x="591" y="591"/>
                </a:lnTo>
                <a:lnTo>
                  <a:pt x="118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B1CF07DD-3B7C-4B96-88E4-87D34EE2258B}"/>
              </a:ext>
            </a:extLst>
          </p:cNvPr>
          <p:cNvSpPr>
            <a:spLocks/>
          </p:cNvSpPr>
          <p:nvPr/>
        </p:nvSpPr>
        <p:spPr bwMode="auto">
          <a:xfrm rot="5400000">
            <a:off x="4956066" y="8675883"/>
            <a:ext cx="1235592" cy="2497917"/>
          </a:xfrm>
          <a:custGeom>
            <a:avLst/>
            <a:gdLst>
              <a:gd name="T0" fmla="+- 0 11955 9566"/>
              <a:gd name="T1" fmla="*/ T0 w 2389"/>
              <a:gd name="T2" fmla="+- 0 1786 591"/>
              <a:gd name="T3" fmla="*/ 1786 h 2389"/>
              <a:gd name="T4" fmla="+- 0 10760 9566"/>
              <a:gd name="T5" fmla="*/ T4 w 2389"/>
              <a:gd name="T6" fmla="+- 0 591 591"/>
              <a:gd name="T7" fmla="*/ 591 h 2389"/>
              <a:gd name="T8" fmla="+- 0 9566 9566"/>
              <a:gd name="T9" fmla="*/ T8 w 2389"/>
              <a:gd name="T10" fmla="+- 0 1786 591"/>
              <a:gd name="T11" fmla="*/ 1786 h 2389"/>
              <a:gd name="T12" fmla="+- 0 10760 9566"/>
              <a:gd name="T13" fmla="*/ T12 w 2389"/>
              <a:gd name="T14" fmla="+- 0 2980 591"/>
              <a:gd name="T15" fmla="*/ 2980 h 2389"/>
              <a:gd name="T16" fmla="+- 0 11955 9566"/>
              <a:gd name="T17" fmla="*/ T16 w 2389"/>
              <a:gd name="T18" fmla="+- 0 1786 591"/>
              <a:gd name="T19" fmla="*/ 1786 h 2389"/>
              <a:gd name="connsiteX0" fmla="*/ 10000 w 10000"/>
              <a:gd name="connsiteY0" fmla="*/ 5002 h 10000"/>
              <a:gd name="connsiteX1" fmla="*/ 4998 w 10000"/>
              <a:gd name="connsiteY1" fmla="*/ 0 h 10000"/>
              <a:gd name="connsiteX2" fmla="*/ 0 w 10000"/>
              <a:gd name="connsiteY2" fmla="*/ 5002 h 10000"/>
              <a:gd name="connsiteX3" fmla="*/ 4998 w 10000"/>
              <a:gd name="connsiteY3" fmla="*/ 10000 h 10000"/>
              <a:gd name="connsiteX0" fmla="*/ 4998 w 4998"/>
              <a:gd name="connsiteY0" fmla="*/ 0 h 10000"/>
              <a:gd name="connsiteX1" fmla="*/ 0 w 4998"/>
              <a:gd name="connsiteY1" fmla="*/ 5002 h 10000"/>
              <a:gd name="connsiteX2" fmla="*/ 4998 w 4998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8" h="10000">
                <a:moveTo>
                  <a:pt x="4998" y="0"/>
                </a:moveTo>
                <a:lnTo>
                  <a:pt x="0" y="5002"/>
                </a:lnTo>
                <a:lnTo>
                  <a:pt x="4998" y="1000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10F067-E20F-4469-94B9-E56527E620F5}"/>
              </a:ext>
            </a:extLst>
          </p:cNvPr>
          <p:cNvSpPr/>
          <p:nvPr userDrawn="1"/>
        </p:nvSpPr>
        <p:spPr>
          <a:xfrm rot="18912684">
            <a:off x="5857639" y="8833455"/>
            <a:ext cx="777598" cy="776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ACDB207-EDB0-48CE-BFD3-11EB3695AE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0424" y="8013508"/>
            <a:ext cx="3405059" cy="384085"/>
          </a:xfrm>
        </p:spPr>
        <p:txBody>
          <a:bodyPr lIns="0" tIns="0" rIns="0" bIns="0">
            <a:noAutofit/>
          </a:bodyPr>
          <a:lstStyle>
            <a:lvl1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spc="31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r>
              <a:rPr lang="zh-TW" altLang="en-US" sz="1800" dirty="0"/>
              <a:t>預期學習成果</a:t>
            </a:r>
            <a:endParaRPr lang="en-US" sz="1800" dirty="0"/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565D1D4-8D43-6DD6-468E-A21F20586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47" y="99182"/>
            <a:ext cx="373397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2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24">
            <a:extLst>
              <a:ext uri="{FF2B5EF4-FFF2-40B4-BE49-F238E27FC236}">
                <a16:creationId xmlns:a16="http://schemas.microsoft.com/office/drawing/2014/main" id="{64BD1BE4-9D03-4BCD-AE20-3BA495382B5C}"/>
              </a:ext>
            </a:extLst>
          </p:cNvPr>
          <p:cNvSpPr>
            <a:spLocks/>
          </p:cNvSpPr>
          <p:nvPr userDrawn="1"/>
        </p:nvSpPr>
        <p:spPr bwMode="auto">
          <a:xfrm>
            <a:off x="4505741" y="2588"/>
            <a:ext cx="2626460" cy="2117781"/>
          </a:xfrm>
          <a:custGeom>
            <a:avLst/>
            <a:gdLst>
              <a:gd name="T0" fmla="+- 0 8372 6586"/>
              <a:gd name="T1" fmla="*/ T0 w 3578"/>
              <a:gd name="T2" fmla="*/ 591 h 2980"/>
              <a:gd name="T3" fmla="+- 0 7780 6586"/>
              <a:gd name="T4" fmla="*/ T3 w 3578"/>
              <a:gd name="T5" fmla="*/ 0 h 2980"/>
              <a:gd name="T6" fmla="+- 0 6586 6586"/>
              <a:gd name="T7" fmla="*/ T6 w 3578"/>
              <a:gd name="T8" fmla="*/ 0 h 2980"/>
              <a:gd name="T9" fmla="+- 0 7774 6586"/>
              <a:gd name="T10" fmla="*/ T9 w 3578"/>
              <a:gd name="T11" fmla="*/ 1188 h 2980"/>
              <a:gd name="T12" fmla="+- 0 8372 6586"/>
              <a:gd name="T13" fmla="*/ T12 w 3578"/>
              <a:gd name="T14" fmla="*/ 591 h 2980"/>
              <a:gd name="T15" fmla="+- 0 10163 6586"/>
              <a:gd name="T16" fmla="*/ T15 w 3578"/>
              <a:gd name="T17" fmla="*/ 2383 h 2980"/>
              <a:gd name="T18" fmla="+- 0 9566 6586"/>
              <a:gd name="T19" fmla="*/ T18 w 3578"/>
              <a:gd name="T20" fmla="*/ 1786 h 2980"/>
              <a:gd name="T21" fmla="+- 0 8969 6586"/>
              <a:gd name="T22" fmla="*/ T21 w 3578"/>
              <a:gd name="T23" fmla="*/ 2383 h 2980"/>
              <a:gd name="T24" fmla="+- 0 9566 6586"/>
              <a:gd name="T25" fmla="*/ T24 w 3578"/>
              <a:gd name="T26" fmla="*/ 2980 h 2980"/>
              <a:gd name="T27" fmla="+- 0 10163 6586"/>
              <a:gd name="T28" fmla="*/ T27 w 3578"/>
              <a:gd name="T29" fmla="*/ 2383 h 298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</a:cxnLst>
            <a:rect l="0" t="0" r="r" b="b"/>
            <a:pathLst>
              <a:path w="3578" h="2980">
                <a:moveTo>
                  <a:pt x="1786" y="591"/>
                </a:moveTo>
                <a:lnTo>
                  <a:pt x="1194" y="0"/>
                </a:lnTo>
                <a:lnTo>
                  <a:pt x="0" y="0"/>
                </a:lnTo>
                <a:lnTo>
                  <a:pt x="1188" y="1188"/>
                </a:lnTo>
                <a:lnTo>
                  <a:pt x="1786" y="591"/>
                </a:lnTo>
                <a:moveTo>
                  <a:pt x="3577" y="2383"/>
                </a:moveTo>
                <a:lnTo>
                  <a:pt x="2980" y="1786"/>
                </a:lnTo>
                <a:lnTo>
                  <a:pt x="2383" y="2383"/>
                </a:lnTo>
                <a:lnTo>
                  <a:pt x="2980" y="2980"/>
                </a:lnTo>
                <a:lnTo>
                  <a:pt x="3577" y="2383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58" name="Freeform 7">
            <a:extLst>
              <a:ext uri="{FF2B5EF4-FFF2-40B4-BE49-F238E27FC236}">
                <a16:creationId xmlns:a16="http://schemas.microsoft.com/office/drawing/2014/main" id="{AEA62C08-2EDB-4E0C-8FA1-41927368D93C}"/>
              </a:ext>
            </a:extLst>
          </p:cNvPr>
          <p:cNvSpPr>
            <a:spLocks/>
          </p:cNvSpPr>
          <p:nvPr userDrawn="1"/>
        </p:nvSpPr>
        <p:spPr bwMode="auto">
          <a:xfrm>
            <a:off x="4939569" y="846858"/>
            <a:ext cx="1315432" cy="1273511"/>
          </a:xfrm>
          <a:custGeom>
            <a:avLst/>
            <a:gdLst>
              <a:gd name="T0" fmla="+- 0 7774 7177"/>
              <a:gd name="T1" fmla="*/ T0 w 1792"/>
              <a:gd name="T2" fmla="+- 0 1188 1188"/>
              <a:gd name="T3" fmla="*/ 1188 h 1792"/>
              <a:gd name="T4" fmla="+- 0 7177 7177"/>
              <a:gd name="T5" fmla="*/ T4 w 1792"/>
              <a:gd name="T6" fmla="+- 0 1786 1188"/>
              <a:gd name="T7" fmla="*/ 1786 h 1792"/>
              <a:gd name="T8" fmla="+- 0 8372 7177"/>
              <a:gd name="T9" fmla="*/ T8 w 1792"/>
              <a:gd name="T10" fmla="+- 0 2980 1188"/>
              <a:gd name="T11" fmla="*/ 2980 h 1792"/>
              <a:gd name="T12" fmla="+- 0 8969 7177"/>
              <a:gd name="T13" fmla="*/ T12 w 1792"/>
              <a:gd name="T14" fmla="+- 0 2383 1188"/>
              <a:gd name="T15" fmla="*/ 2383 h 1792"/>
              <a:gd name="T16" fmla="+- 0 7774 7177"/>
              <a:gd name="T17" fmla="*/ T16 w 1792"/>
              <a:gd name="T18" fmla="+- 0 1188 1188"/>
              <a:gd name="T19" fmla="*/ 1188 h 17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92" h="1792">
                <a:moveTo>
                  <a:pt x="597" y="0"/>
                </a:moveTo>
                <a:lnTo>
                  <a:pt x="0" y="598"/>
                </a:lnTo>
                <a:lnTo>
                  <a:pt x="1195" y="1792"/>
                </a:lnTo>
                <a:lnTo>
                  <a:pt x="1792" y="1195"/>
                </a:lnTo>
                <a:lnTo>
                  <a:pt x="59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61" name="Freeform 8">
            <a:extLst>
              <a:ext uri="{FF2B5EF4-FFF2-40B4-BE49-F238E27FC236}">
                <a16:creationId xmlns:a16="http://schemas.microsoft.com/office/drawing/2014/main" id="{6FF96BAC-5285-41C0-8C85-B78BFF8FA2E1}"/>
              </a:ext>
            </a:extLst>
          </p:cNvPr>
          <p:cNvSpPr>
            <a:spLocks/>
          </p:cNvSpPr>
          <p:nvPr userDrawn="1"/>
        </p:nvSpPr>
        <p:spPr bwMode="auto">
          <a:xfrm>
            <a:off x="6258671" y="2588"/>
            <a:ext cx="868390" cy="420714"/>
          </a:xfrm>
          <a:custGeom>
            <a:avLst/>
            <a:gdLst>
              <a:gd name="T0" fmla="+- 0 10158 8975"/>
              <a:gd name="T1" fmla="*/ T0 w 1183"/>
              <a:gd name="T2" fmla="*/ 0 h 592"/>
              <a:gd name="T3" fmla="+- 0 8975 8975"/>
              <a:gd name="T4" fmla="*/ T3 w 1183"/>
              <a:gd name="T5" fmla="*/ 0 h 592"/>
              <a:gd name="T6" fmla="+- 0 9566 8975"/>
              <a:gd name="T7" fmla="*/ T6 w 1183"/>
              <a:gd name="T8" fmla="*/ 591 h 592"/>
              <a:gd name="T9" fmla="+- 0 10158 8975"/>
              <a:gd name="T10" fmla="*/ T9 w 1183"/>
              <a:gd name="T11" fmla="*/ 0 h 592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183" h="592">
                <a:moveTo>
                  <a:pt x="1183" y="0"/>
                </a:moveTo>
                <a:lnTo>
                  <a:pt x="0" y="0"/>
                </a:lnTo>
                <a:lnTo>
                  <a:pt x="591" y="591"/>
                </a:lnTo>
                <a:lnTo>
                  <a:pt x="11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id="{6C1777C1-18DC-46DC-80EC-4CE206DD90E2}"/>
              </a:ext>
            </a:extLst>
          </p:cNvPr>
          <p:cNvSpPr>
            <a:spLocks/>
          </p:cNvSpPr>
          <p:nvPr userDrawn="1"/>
        </p:nvSpPr>
        <p:spPr bwMode="auto">
          <a:xfrm>
            <a:off x="5377802" y="422591"/>
            <a:ext cx="1315432" cy="1273511"/>
          </a:xfrm>
          <a:custGeom>
            <a:avLst/>
            <a:gdLst>
              <a:gd name="T0" fmla="+- 0 8372 7774"/>
              <a:gd name="T1" fmla="*/ T0 w 1792"/>
              <a:gd name="T2" fmla="+- 0 591 591"/>
              <a:gd name="T3" fmla="*/ 591 h 1792"/>
              <a:gd name="T4" fmla="+- 0 7774 7774"/>
              <a:gd name="T5" fmla="*/ T4 w 1792"/>
              <a:gd name="T6" fmla="+- 0 1188 591"/>
              <a:gd name="T7" fmla="*/ 1188 h 1792"/>
              <a:gd name="T8" fmla="+- 0 8969 7774"/>
              <a:gd name="T9" fmla="*/ T8 w 1792"/>
              <a:gd name="T10" fmla="+- 0 2383 591"/>
              <a:gd name="T11" fmla="*/ 2383 h 1792"/>
              <a:gd name="T12" fmla="+- 0 9566 7774"/>
              <a:gd name="T13" fmla="*/ T12 w 1792"/>
              <a:gd name="T14" fmla="+- 0 1786 591"/>
              <a:gd name="T15" fmla="*/ 1786 h 1792"/>
              <a:gd name="T16" fmla="+- 0 8372 7774"/>
              <a:gd name="T17" fmla="*/ T16 w 1792"/>
              <a:gd name="T18" fmla="+- 0 591 591"/>
              <a:gd name="T19" fmla="*/ 591 h 17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92" h="1792">
                <a:moveTo>
                  <a:pt x="598" y="0"/>
                </a:moveTo>
                <a:lnTo>
                  <a:pt x="0" y="597"/>
                </a:lnTo>
                <a:lnTo>
                  <a:pt x="1195" y="1792"/>
                </a:lnTo>
                <a:lnTo>
                  <a:pt x="1792" y="1195"/>
                </a:lnTo>
                <a:lnTo>
                  <a:pt x="59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63" name="Freeform 10">
            <a:extLst>
              <a:ext uri="{FF2B5EF4-FFF2-40B4-BE49-F238E27FC236}">
                <a16:creationId xmlns:a16="http://schemas.microsoft.com/office/drawing/2014/main" id="{8FBD8E12-E6E6-4069-9A42-6115A7F9D95A}"/>
              </a:ext>
            </a:extLst>
          </p:cNvPr>
          <p:cNvSpPr>
            <a:spLocks/>
          </p:cNvSpPr>
          <p:nvPr userDrawn="1"/>
        </p:nvSpPr>
        <p:spPr bwMode="auto">
          <a:xfrm>
            <a:off x="6689548" y="422591"/>
            <a:ext cx="876481" cy="1697778"/>
          </a:xfrm>
          <a:custGeom>
            <a:avLst/>
            <a:gdLst>
              <a:gd name="T0" fmla="+- 0 11955 9566"/>
              <a:gd name="T1" fmla="*/ T0 w 2389"/>
              <a:gd name="T2" fmla="+- 0 1786 591"/>
              <a:gd name="T3" fmla="*/ 1786 h 2389"/>
              <a:gd name="T4" fmla="+- 0 10760 9566"/>
              <a:gd name="T5" fmla="*/ T4 w 2389"/>
              <a:gd name="T6" fmla="+- 0 591 591"/>
              <a:gd name="T7" fmla="*/ 591 h 2389"/>
              <a:gd name="T8" fmla="+- 0 9566 9566"/>
              <a:gd name="T9" fmla="*/ T8 w 2389"/>
              <a:gd name="T10" fmla="+- 0 1786 591"/>
              <a:gd name="T11" fmla="*/ 1786 h 2389"/>
              <a:gd name="T12" fmla="+- 0 10760 9566"/>
              <a:gd name="T13" fmla="*/ T12 w 2389"/>
              <a:gd name="T14" fmla="+- 0 2980 591"/>
              <a:gd name="T15" fmla="*/ 2980 h 2389"/>
              <a:gd name="T16" fmla="+- 0 11955 9566"/>
              <a:gd name="T17" fmla="*/ T16 w 2389"/>
              <a:gd name="T18" fmla="+- 0 1786 591"/>
              <a:gd name="T19" fmla="*/ 1786 h 2389"/>
              <a:gd name="connsiteX0" fmla="*/ 10000 w 10000"/>
              <a:gd name="connsiteY0" fmla="*/ 5002 h 10000"/>
              <a:gd name="connsiteX1" fmla="*/ 4998 w 10000"/>
              <a:gd name="connsiteY1" fmla="*/ 0 h 10000"/>
              <a:gd name="connsiteX2" fmla="*/ 0 w 10000"/>
              <a:gd name="connsiteY2" fmla="*/ 5002 h 10000"/>
              <a:gd name="connsiteX3" fmla="*/ 4998 w 10000"/>
              <a:gd name="connsiteY3" fmla="*/ 10000 h 10000"/>
              <a:gd name="connsiteX0" fmla="*/ 4998 w 4998"/>
              <a:gd name="connsiteY0" fmla="*/ 0 h 10000"/>
              <a:gd name="connsiteX1" fmla="*/ 0 w 4998"/>
              <a:gd name="connsiteY1" fmla="*/ 5002 h 10000"/>
              <a:gd name="connsiteX2" fmla="*/ 4998 w 4998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8" h="10000">
                <a:moveTo>
                  <a:pt x="4998" y="0"/>
                </a:moveTo>
                <a:lnTo>
                  <a:pt x="0" y="5002"/>
                </a:lnTo>
                <a:lnTo>
                  <a:pt x="4998" y="1000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2D7EA0-9B5C-47B4-91FE-C810FF5766D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8688273"/>
            <a:ext cx="2120900" cy="2003540"/>
            <a:chOff x="0" y="12289"/>
            <a:chExt cx="3550" cy="3551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4B5AB756-2BFD-4743-85CC-9541DCD3E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1A31412D-1741-452B-8F77-2F0254978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42F276C-1D18-4E51-8082-02EDFDA76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0ED19552-F90D-4691-83AF-570D1DF64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748331" y="9996662"/>
            <a:ext cx="845456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93D07D"/>
              </a:buClr>
              <a:buSzPct val="125000"/>
              <a:buFont typeface="Amasis MT Pro Black" panose="02040A04050005020304" pitchFamily="18" charset="0"/>
              <a:buChar char="◆"/>
            </a:pPr>
            <a:r>
              <a:rPr lang="zh-TW" altLang="en-US" sz="1800" b="1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j-lt"/>
                <a:ea typeface="+mj-ea"/>
                <a:cs typeface="+mj-cs"/>
              </a:rPr>
              <a:t>查詢</a:t>
            </a:r>
            <a:endParaRPr lang="en-US" sz="1800" b="1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j-lt"/>
              <a:ea typeface="+mj-ea"/>
              <a:cs typeface="+mj-cs"/>
            </a:endParaRP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6C0F40D8-2682-403C-8960-A95491DB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5797" y="10081226"/>
            <a:ext cx="193661" cy="193661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9B995F13-3363-464F-AFEF-E1695CF5C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9754" y="10081453"/>
            <a:ext cx="257608" cy="193206"/>
          </a:xfrm>
          <a:prstGeom prst="rect">
            <a:avLst/>
          </a:prstGeom>
        </p:spPr>
      </p:pic>
      <p:sp>
        <p:nvSpPr>
          <p:cNvPr id="67" name="Title 1">
            <a:extLst>
              <a:ext uri="{FF2B5EF4-FFF2-40B4-BE49-F238E27FC236}">
                <a16:creationId xmlns:a16="http://schemas.microsoft.com/office/drawing/2014/main" id="{E46488C9-08A5-4A42-9BF2-3B486D3B6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16472" y="9951028"/>
            <a:ext cx="845456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None/>
            </a:pPr>
            <a:r>
              <a:rPr lang="en-HK" sz="1200" b="0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j-ea"/>
                <a:cs typeface="+mj-cs"/>
              </a:rPr>
              <a:t>3940 0101</a:t>
            </a:r>
            <a:endParaRPr lang="en-US" sz="1200" b="0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n-lt"/>
              <a:ea typeface="+mj-ea"/>
              <a:cs typeface="+mj-cs"/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FC224192-DA6F-48F8-A85C-E0530093E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310640" y="9950336"/>
            <a:ext cx="1816421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None/>
            </a:pPr>
            <a:r>
              <a:rPr lang="en-HK" sz="1200" b="0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j-ea"/>
                <a:cs typeface="+mj-cs"/>
              </a:rPr>
              <a:t>programme@hkage.org.hk</a:t>
            </a:r>
            <a:endParaRPr lang="en-US" sz="1200" b="0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n-lt"/>
              <a:ea typeface="+mj-ea"/>
              <a:cs typeface="+mj-cs"/>
            </a:endParaRP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6B1073BF-7612-496A-9A17-5118A90DAC1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28312" y="1614666"/>
            <a:ext cx="6346518" cy="1213949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Course introduction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B4CE2BDF-4435-4ECB-9EA8-1699ACF00631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728313" y="5251998"/>
            <a:ext cx="2686272" cy="1599360"/>
          </a:xfr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  <a:ea typeface="+mn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B0FC5318-3EEC-4992-9874-5388219E628E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28313" y="3451581"/>
            <a:ext cx="6346518" cy="1213949"/>
          </a:xfrm>
          <a:ln>
            <a:noFill/>
          </a:ln>
        </p:spPr>
        <p:txBody>
          <a:bodyPr lIns="0" tIns="0" rIns="0" bIns="0">
            <a:noAutofit/>
          </a:bodyPr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+mn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Time Table</a:t>
            </a:r>
          </a:p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276C2503-1F1C-46B9-9C86-67A2383BCA2F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4388558" y="5251998"/>
            <a:ext cx="2686272" cy="1599360"/>
          </a:xfr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  <a:ea typeface="+mn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258DA20C-9F8E-4186-80C6-EE78E1CA3165}"/>
              </a:ext>
            </a:extLst>
          </p:cNvPr>
          <p:cNvSpPr>
            <a:spLocks noGrp="1"/>
          </p:cNvSpPr>
          <p:nvPr userDrawn="1">
            <p:ph type="body" sz="quarter" idx="33"/>
          </p:nvPr>
        </p:nvSpPr>
        <p:spPr>
          <a:xfrm>
            <a:off x="728313" y="7489337"/>
            <a:ext cx="2686272" cy="1599360"/>
          </a:xfr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  <a:ea typeface="+mn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3629C669-0B7F-44EB-ACC5-AEFEEB7062E2}"/>
              </a:ext>
            </a:extLst>
          </p:cNvPr>
          <p:cNvSpPr>
            <a:spLocks noGrp="1"/>
          </p:cNvSpPr>
          <p:nvPr userDrawn="1">
            <p:ph type="body" sz="quarter" idx="34"/>
          </p:nvPr>
        </p:nvSpPr>
        <p:spPr>
          <a:xfrm>
            <a:off x="4388558" y="7489337"/>
            <a:ext cx="2686272" cy="1599360"/>
          </a:xfr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  <a:ea typeface="+mn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2E917E-00F9-F9FD-3CA6-A6EDEC0DA176}"/>
              </a:ext>
            </a:extLst>
          </p:cNvPr>
          <p:cNvGrpSpPr/>
          <p:nvPr userDrawn="1"/>
        </p:nvGrpSpPr>
        <p:grpSpPr>
          <a:xfrm>
            <a:off x="6355848" y="131766"/>
            <a:ext cx="779391" cy="919639"/>
            <a:chOff x="6355848" y="131766"/>
            <a:chExt cx="779391" cy="919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Freeform 2">
              <a:extLst>
                <a:ext uri="{FF2B5EF4-FFF2-40B4-BE49-F238E27FC236}">
                  <a16:creationId xmlns:a16="http://schemas.microsoft.com/office/drawing/2014/main" id="{096B0FD7-0F5C-FB0B-54A4-6D1C5BCB1FA5}"/>
                </a:ext>
              </a:extLst>
            </p:cNvPr>
            <p:cNvSpPr/>
            <p:nvPr/>
          </p:nvSpPr>
          <p:spPr>
            <a:xfrm flipH="1">
              <a:off x="6725004" y="650457"/>
              <a:ext cx="410235" cy="400948"/>
            </a:xfrm>
            <a:custGeom>
              <a:avLst/>
              <a:gdLst/>
              <a:ahLst/>
              <a:cxnLst/>
              <a:rect l="l" t="t" r="r" b="b"/>
              <a:pathLst>
                <a:path w="1572390" h="1536794">
                  <a:moveTo>
                    <a:pt x="1248143" y="0"/>
                  </a:moveTo>
                  <a:lnTo>
                    <a:pt x="879865" y="0"/>
                  </a:lnTo>
                  <a:cubicBezTo>
                    <a:pt x="929255" y="93876"/>
                    <a:pt x="906134" y="209735"/>
                    <a:pt x="824277" y="278532"/>
                  </a:cubicBezTo>
                  <a:cubicBezTo>
                    <a:pt x="739889" y="349455"/>
                    <a:pt x="616971" y="350279"/>
                    <a:pt x="531641" y="280492"/>
                  </a:cubicBezTo>
                  <a:cubicBezTo>
                    <a:pt x="448125" y="212189"/>
                    <a:pt x="423759" y="95175"/>
                    <a:pt x="473243" y="0"/>
                  </a:cubicBezTo>
                  <a:lnTo>
                    <a:pt x="0" y="0"/>
                  </a:lnTo>
                  <a:cubicBezTo>
                    <a:pt x="2104" y="26248"/>
                    <a:pt x="3963" y="56656"/>
                    <a:pt x="4027" y="94549"/>
                  </a:cubicBezTo>
                  <a:cubicBezTo>
                    <a:pt x="44267" y="236414"/>
                    <a:pt x="12272" y="293089"/>
                    <a:pt x="45740" y="420046"/>
                  </a:cubicBezTo>
                  <a:cubicBezTo>
                    <a:pt x="90589" y="583297"/>
                    <a:pt x="144467" y="663488"/>
                    <a:pt x="187059" y="752198"/>
                  </a:cubicBezTo>
                  <a:cubicBezTo>
                    <a:pt x="238977" y="877719"/>
                    <a:pt x="220919" y="903144"/>
                    <a:pt x="234462" y="971163"/>
                  </a:cubicBezTo>
                  <a:lnTo>
                    <a:pt x="284499" y="1004352"/>
                  </a:lnTo>
                  <a:cubicBezTo>
                    <a:pt x="262756" y="1087515"/>
                    <a:pt x="272618" y="1085489"/>
                    <a:pt x="268934" y="1153744"/>
                  </a:cubicBezTo>
                  <a:cubicBezTo>
                    <a:pt x="301414" y="1226245"/>
                    <a:pt x="306806" y="1243371"/>
                    <a:pt x="325743" y="1298834"/>
                  </a:cubicBezTo>
                  <a:lnTo>
                    <a:pt x="292823" y="1532264"/>
                  </a:lnTo>
                  <a:lnTo>
                    <a:pt x="1248143" y="1536794"/>
                  </a:lnTo>
                  <a:lnTo>
                    <a:pt x="1248143" y="816303"/>
                  </a:lnTo>
                  <a:lnTo>
                    <a:pt x="1250048" y="816303"/>
                  </a:lnTo>
                  <a:cubicBezTo>
                    <a:pt x="1280289" y="862546"/>
                    <a:pt x="1332969" y="891312"/>
                    <a:pt x="1392366" y="891312"/>
                  </a:cubicBezTo>
                  <a:cubicBezTo>
                    <a:pt x="1491791" y="891312"/>
                    <a:pt x="1572390" y="810714"/>
                    <a:pt x="1572390" y="711292"/>
                  </a:cubicBezTo>
                  <a:cubicBezTo>
                    <a:pt x="1572390" y="611869"/>
                    <a:pt x="1491791" y="531272"/>
                    <a:pt x="1392366" y="531272"/>
                  </a:cubicBezTo>
                  <a:cubicBezTo>
                    <a:pt x="1332969" y="531272"/>
                    <a:pt x="1280289" y="560037"/>
                    <a:pt x="1250048" y="606280"/>
                  </a:cubicBezTo>
                  <a:lnTo>
                    <a:pt x="1248143" y="606280"/>
                  </a:lnTo>
                  <a:close/>
                </a:path>
              </a:pathLst>
            </a:custGeom>
            <a:solidFill>
              <a:srgbClr val="93D0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EC88FA7-3581-EE9C-E0E4-41DB4C8FF27A}"/>
                </a:ext>
              </a:extLst>
            </p:cNvPr>
            <p:cNvSpPr/>
            <p:nvPr/>
          </p:nvSpPr>
          <p:spPr>
            <a:xfrm flipH="1">
              <a:off x="6355848" y="564969"/>
              <a:ext cx="443429" cy="486436"/>
            </a:xfrm>
            <a:custGeom>
              <a:avLst/>
              <a:gdLst/>
              <a:ahLst/>
              <a:cxnLst/>
              <a:rect l="l" t="t" r="r" b="b"/>
              <a:pathLst>
                <a:path w="1699617" h="1864460">
                  <a:moveTo>
                    <a:pt x="376148" y="1079562"/>
                  </a:moveTo>
                  <a:lnTo>
                    <a:pt x="473212" y="1132806"/>
                  </a:lnTo>
                  <a:cubicBezTo>
                    <a:pt x="540933" y="1181790"/>
                    <a:pt x="518358" y="1303186"/>
                    <a:pt x="457411" y="1313834"/>
                  </a:cubicBezTo>
                  <a:cubicBezTo>
                    <a:pt x="477727" y="1229354"/>
                    <a:pt x="489015" y="1200247"/>
                    <a:pt x="376148" y="1079562"/>
                  </a:cubicBezTo>
                  <a:close/>
                  <a:moveTo>
                    <a:pt x="652259" y="0"/>
                  </a:moveTo>
                  <a:cubicBezTo>
                    <a:pt x="552836" y="0"/>
                    <a:pt x="472239" y="80599"/>
                    <a:pt x="472239" y="180023"/>
                  </a:cubicBezTo>
                  <a:cubicBezTo>
                    <a:pt x="472239" y="239421"/>
                    <a:pt x="501005" y="292100"/>
                    <a:pt x="547247" y="322341"/>
                  </a:cubicBezTo>
                  <a:lnTo>
                    <a:pt x="547247" y="322657"/>
                  </a:lnTo>
                  <a:lnTo>
                    <a:pt x="0" y="322657"/>
                  </a:lnTo>
                  <a:lnTo>
                    <a:pt x="0" y="843255"/>
                  </a:lnTo>
                  <a:lnTo>
                    <a:pt x="6954" y="843255"/>
                  </a:lnTo>
                  <a:lnTo>
                    <a:pt x="6926" y="839169"/>
                  </a:lnTo>
                  <a:cubicBezTo>
                    <a:pt x="30943" y="825654"/>
                    <a:pt x="56514" y="816890"/>
                    <a:pt x="82470" y="812665"/>
                  </a:cubicBezTo>
                  <a:cubicBezTo>
                    <a:pt x="101937" y="809497"/>
                    <a:pt x="121620" y="808881"/>
                    <a:pt x="141026" y="810730"/>
                  </a:cubicBezTo>
                  <a:cubicBezTo>
                    <a:pt x="199244" y="816274"/>
                    <a:pt x="254964" y="843991"/>
                    <a:pt x="294859" y="891459"/>
                  </a:cubicBezTo>
                  <a:cubicBezTo>
                    <a:pt x="365782" y="975847"/>
                    <a:pt x="366606" y="1098765"/>
                    <a:pt x="296819" y="1184095"/>
                  </a:cubicBezTo>
                  <a:cubicBezTo>
                    <a:pt x="227032" y="1269425"/>
                    <a:pt x="106396" y="1293008"/>
                    <a:pt x="9613" y="1240238"/>
                  </a:cubicBezTo>
                  <a:lnTo>
                    <a:pt x="9613" y="1240154"/>
                  </a:lnTo>
                  <a:lnTo>
                    <a:pt x="0" y="1240154"/>
                  </a:lnTo>
                  <a:lnTo>
                    <a:pt x="0" y="1859451"/>
                  </a:lnTo>
                  <a:lnTo>
                    <a:pt x="1056476" y="1864460"/>
                  </a:lnTo>
                  <a:lnTo>
                    <a:pt x="1021064" y="1732948"/>
                  </a:lnTo>
                  <a:cubicBezTo>
                    <a:pt x="1062668" y="1770381"/>
                    <a:pt x="1045582" y="1769478"/>
                    <a:pt x="1096215" y="1779224"/>
                  </a:cubicBezTo>
                  <a:lnTo>
                    <a:pt x="1387597" y="1775455"/>
                  </a:lnTo>
                  <a:cubicBezTo>
                    <a:pt x="1620023" y="1726544"/>
                    <a:pt x="1631232" y="1630779"/>
                    <a:pt x="1698873" y="1477511"/>
                  </a:cubicBezTo>
                  <a:cubicBezTo>
                    <a:pt x="1704015" y="1325249"/>
                    <a:pt x="1682068" y="1279474"/>
                    <a:pt x="1646578" y="1174066"/>
                  </a:cubicBezTo>
                  <a:lnTo>
                    <a:pt x="1541989" y="1112392"/>
                  </a:lnTo>
                  <a:cubicBezTo>
                    <a:pt x="1474833" y="972375"/>
                    <a:pt x="1362532" y="772726"/>
                    <a:pt x="1295376" y="743457"/>
                  </a:cubicBezTo>
                  <a:cubicBezTo>
                    <a:pt x="1296959" y="711836"/>
                    <a:pt x="1318859" y="678086"/>
                    <a:pt x="1300126" y="648594"/>
                  </a:cubicBezTo>
                  <a:cubicBezTo>
                    <a:pt x="1273821" y="619636"/>
                    <a:pt x="1265576" y="631142"/>
                    <a:pt x="1243787" y="619222"/>
                  </a:cubicBezTo>
                  <a:lnTo>
                    <a:pt x="1253521" y="570548"/>
                  </a:lnTo>
                  <a:cubicBezTo>
                    <a:pt x="1220884" y="541841"/>
                    <a:pt x="1240165" y="564247"/>
                    <a:pt x="1214300" y="524891"/>
                  </a:cubicBezTo>
                  <a:lnTo>
                    <a:pt x="1216699" y="409841"/>
                  </a:lnTo>
                  <a:cubicBezTo>
                    <a:pt x="1196257" y="384432"/>
                    <a:pt x="1191618" y="386709"/>
                    <a:pt x="1155374" y="333613"/>
                  </a:cubicBezTo>
                  <a:cubicBezTo>
                    <a:pt x="1154246" y="330251"/>
                    <a:pt x="1153164" y="326621"/>
                    <a:pt x="1152469" y="322657"/>
                  </a:cubicBezTo>
                  <a:lnTo>
                    <a:pt x="757271" y="322657"/>
                  </a:lnTo>
                  <a:lnTo>
                    <a:pt x="757271" y="322341"/>
                  </a:lnTo>
                  <a:cubicBezTo>
                    <a:pt x="803514" y="292100"/>
                    <a:pt x="832279" y="239421"/>
                    <a:pt x="832279" y="180023"/>
                  </a:cubicBezTo>
                  <a:cubicBezTo>
                    <a:pt x="832279" y="80599"/>
                    <a:pt x="751682" y="0"/>
                    <a:pt x="652259" y="0"/>
                  </a:cubicBezTo>
                  <a:close/>
                </a:path>
              </a:pathLst>
            </a:cu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662CA6D6-81F8-F77E-D96E-5708CA9B46C9}"/>
                </a:ext>
              </a:extLst>
            </p:cNvPr>
            <p:cNvSpPr/>
            <p:nvPr/>
          </p:nvSpPr>
          <p:spPr>
            <a:xfrm flipH="1">
              <a:off x="6495229" y="131766"/>
              <a:ext cx="383579" cy="501377"/>
            </a:xfrm>
            <a:custGeom>
              <a:avLst/>
              <a:gdLst/>
              <a:ahLst/>
              <a:cxnLst/>
              <a:rect l="l" t="t" r="r" b="b"/>
              <a:pathLst>
                <a:path w="1470219" h="1921729">
                  <a:moveTo>
                    <a:pt x="317750" y="0"/>
                  </a:moveTo>
                  <a:lnTo>
                    <a:pt x="317750" y="519295"/>
                  </a:lnTo>
                  <a:cubicBezTo>
                    <a:pt x="287598" y="476035"/>
                    <a:pt x="236890" y="449670"/>
                    <a:pt x="180024" y="449670"/>
                  </a:cubicBezTo>
                  <a:cubicBezTo>
                    <a:pt x="80599" y="449670"/>
                    <a:pt x="0" y="530267"/>
                    <a:pt x="0" y="629690"/>
                  </a:cubicBezTo>
                  <a:cubicBezTo>
                    <a:pt x="0" y="729112"/>
                    <a:pt x="80599" y="809710"/>
                    <a:pt x="180024" y="809710"/>
                  </a:cubicBezTo>
                  <a:cubicBezTo>
                    <a:pt x="236890" y="809710"/>
                    <a:pt x="287598" y="783344"/>
                    <a:pt x="317750" y="740084"/>
                  </a:cubicBezTo>
                  <a:lnTo>
                    <a:pt x="317750" y="1366266"/>
                  </a:lnTo>
                  <a:cubicBezTo>
                    <a:pt x="334104" y="1364723"/>
                    <a:pt x="350498" y="1361676"/>
                    <a:pt x="369339" y="1360802"/>
                  </a:cubicBezTo>
                  <a:cubicBezTo>
                    <a:pt x="402266" y="1377733"/>
                    <a:pt x="435193" y="1387415"/>
                    <a:pt x="467827" y="1410291"/>
                  </a:cubicBezTo>
                  <a:lnTo>
                    <a:pt x="455870" y="1410142"/>
                  </a:lnTo>
                  <a:lnTo>
                    <a:pt x="317750" y="1534494"/>
                  </a:lnTo>
                  <a:lnTo>
                    <a:pt x="317750" y="1615990"/>
                  </a:lnTo>
                  <a:cubicBezTo>
                    <a:pt x="386499" y="1670478"/>
                    <a:pt x="389428" y="1688371"/>
                    <a:pt x="408089" y="1738922"/>
                  </a:cubicBezTo>
                  <a:cubicBezTo>
                    <a:pt x="379727" y="1707581"/>
                    <a:pt x="349150" y="1673825"/>
                    <a:pt x="317750" y="1638805"/>
                  </a:cubicBezTo>
                  <a:lnTo>
                    <a:pt x="317750" y="1921729"/>
                  </a:lnTo>
                  <a:lnTo>
                    <a:pt x="755913" y="1921729"/>
                  </a:lnTo>
                  <a:cubicBezTo>
                    <a:pt x="706403" y="1827798"/>
                    <a:pt x="729495" y="1711808"/>
                    <a:pt x="811417" y="1642956"/>
                  </a:cubicBezTo>
                  <a:cubicBezTo>
                    <a:pt x="895805" y="1572033"/>
                    <a:pt x="1018723" y="1571209"/>
                    <a:pt x="1104053" y="1640996"/>
                  </a:cubicBezTo>
                  <a:cubicBezTo>
                    <a:pt x="1187635" y="1709353"/>
                    <a:pt x="1211974" y="1826497"/>
                    <a:pt x="1162370" y="1921729"/>
                  </a:cubicBezTo>
                  <a:lnTo>
                    <a:pt x="1470219" y="1921729"/>
                  </a:lnTo>
                  <a:cubicBezTo>
                    <a:pt x="1451557" y="1854186"/>
                    <a:pt x="1443779" y="1713479"/>
                    <a:pt x="1383490" y="1654709"/>
                  </a:cubicBezTo>
                  <a:cubicBezTo>
                    <a:pt x="1345256" y="1600370"/>
                    <a:pt x="1270906" y="1605665"/>
                    <a:pt x="1214613" y="1581143"/>
                  </a:cubicBezTo>
                  <a:cubicBezTo>
                    <a:pt x="1023979" y="1516260"/>
                    <a:pt x="855919" y="1498231"/>
                    <a:pt x="667541" y="1420569"/>
                  </a:cubicBezTo>
                  <a:cubicBezTo>
                    <a:pt x="641002" y="1406060"/>
                    <a:pt x="628007" y="1359605"/>
                    <a:pt x="596953" y="1264165"/>
                  </a:cubicBezTo>
                  <a:lnTo>
                    <a:pt x="605982" y="1483707"/>
                  </a:lnTo>
                  <a:cubicBezTo>
                    <a:pt x="633003" y="1532193"/>
                    <a:pt x="647443" y="1570873"/>
                    <a:pt x="655559" y="1604936"/>
                  </a:cubicBezTo>
                  <a:lnTo>
                    <a:pt x="669187" y="1618813"/>
                  </a:lnTo>
                  <a:lnTo>
                    <a:pt x="658716" y="1618119"/>
                  </a:lnTo>
                  <a:cubicBezTo>
                    <a:pt x="671015" y="1675268"/>
                    <a:pt x="667528" y="1720297"/>
                    <a:pt x="683108" y="1780186"/>
                  </a:cubicBezTo>
                  <a:lnTo>
                    <a:pt x="591592" y="1613666"/>
                  </a:lnTo>
                  <a:lnTo>
                    <a:pt x="658716" y="1618119"/>
                  </a:lnTo>
                  <a:cubicBezTo>
                    <a:pt x="657988" y="1613751"/>
                    <a:pt x="656981" y="1609350"/>
                    <a:pt x="655559" y="1604936"/>
                  </a:cubicBezTo>
                  <a:cubicBezTo>
                    <a:pt x="595208" y="1543644"/>
                    <a:pt x="572037" y="1416889"/>
                    <a:pt x="482935" y="1410479"/>
                  </a:cubicBezTo>
                  <a:cubicBezTo>
                    <a:pt x="535122" y="1370544"/>
                    <a:pt x="588839" y="1317812"/>
                    <a:pt x="588628" y="1233771"/>
                  </a:cubicBezTo>
                  <a:cubicBezTo>
                    <a:pt x="593535" y="1201617"/>
                    <a:pt x="591670" y="1173724"/>
                    <a:pt x="603348" y="1137311"/>
                  </a:cubicBezTo>
                  <a:cubicBezTo>
                    <a:pt x="681305" y="1043677"/>
                    <a:pt x="723143" y="969209"/>
                    <a:pt x="728865" y="818070"/>
                  </a:cubicBezTo>
                  <a:cubicBezTo>
                    <a:pt x="757787" y="830627"/>
                    <a:pt x="777680" y="847444"/>
                    <a:pt x="802088" y="759902"/>
                  </a:cubicBezTo>
                  <a:cubicBezTo>
                    <a:pt x="810208" y="713002"/>
                    <a:pt x="879277" y="465908"/>
                    <a:pt x="776787" y="510588"/>
                  </a:cubicBezTo>
                  <a:cubicBezTo>
                    <a:pt x="737961" y="316337"/>
                    <a:pt x="730052" y="30689"/>
                    <a:pt x="317750" y="0"/>
                  </a:cubicBezTo>
                  <a:close/>
                </a:path>
              </a:pathLst>
            </a:cu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FEA0BFD9-F7D1-57DD-50EA-63A94C0D2734}"/>
                </a:ext>
              </a:extLst>
            </p:cNvPr>
            <p:cNvSpPr/>
            <p:nvPr/>
          </p:nvSpPr>
          <p:spPr>
            <a:xfrm>
              <a:off x="6807096" y="132558"/>
              <a:ext cx="326843" cy="586010"/>
            </a:xfrm>
            <a:custGeom>
              <a:avLst/>
              <a:gdLst/>
              <a:ahLst/>
              <a:cxnLst/>
              <a:rect l="l" t="t" r="r" b="b"/>
              <a:pathLst>
                <a:path w="1252757" h="2246116">
                  <a:moveTo>
                    <a:pt x="0" y="1537931"/>
                  </a:moveTo>
                  <a:lnTo>
                    <a:pt x="48955" y="1582006"/>
                  </a:lnTo>
                  <a:cubicBezTo>
                    <a:pt x="29607" y="1596227"/>
                    <a:pt x="13459" y="1608472"/>
                    <a:pt x="0" y="1619427"/>
                  </a:cubicBezTo>
                  <a:close/>
                  <a:moveTo>
                    <a:pt x="378777" y="1138883"/>
                  </a:moveTo>
                  <a:cubicBezTo>
                    <a:pt x="411277" y="1129216"/>
                    <a:pt x="503171" y="1342067"/>
                    <a:pt x="652602" y="1380835"/>
                  </a:cubicBezTo>
                  <a:cubicBezTo>
                    <a:pt x="847829" y="1434107"/>
                    <a:pt x="1074660" y="1515068"/>
                    <a:pt x="1177337" y="1610936"/>
                  </a:cubicBezTo>
                  <a:cubicBezTo>
                    <a:pt x="1265071" y="1783698"/>
                    <a:pt x="1255683" y="1823052"/>
                    <a:pt x="1248143" y="1925166"/>
                  </a:cubicBezTo>
                  <a:lnTo>
                    <a:pt x="682623" y="1925166"/>
                  </a:lnTo>
                  <a:cubicBezTo>
                    <a:pt x="727970" y="1955371"/>
                    <a:pt x="756000" y="2007459"/>
                    <a:pt x="756000" y="2066093"/>
                  </a:cubicBezTo>
                  <a:cubicBezTo>
                    <a:pt x="756000" y="2165517"/>
                    <a:pt x="675403" y="2246116"/>
                    <a:pt x="575980" y="2246116"/>
                  </a:cubicBezTo>
                  <a:cubicBezTo>
                    <a:pt x="476558" y="2246116"/>
                    <a:pt x="395960" y="2165517"/>
                    <a:pt x="395960" y="2066093"/>
                  </a:cubicBezTo>
                  <a:cubicBezTo>
                    <a:pt x="395960" y="2007459"/>
                    <a:pt x="423991" y="1955371"/>
                    <a:pt x="469338" y="1925166"/>
                  </a:cubicBezTo>
                  <a:lnTo>
                    <a:pt x="0" y="1925166"/>
                  </a:lnTo>
                  <a:lnTo>
                    <a:pt x="0" y="1642242"/>
                  </a:lnTo>
                  <a:cubicBezTo>
                    <a:pt x="181585" y="1440372"/>
                    <a:pt x="392125" y="1197753"/>
                    <a:pt x="373070" y="1143900"/>
                  </a:cubicBezTo>
                  <a:cubicBezTo>
                    <a:pt x="374708" y="1141161"/>
                    <a:pt x="376611" y="1139527"/>
                    <a:pt x="378777" y="1138883"/>
                  </a:cubicBezTo>
                  <a:close/>
                  <a:moveTo>
                    <a:pt x="60149" y="0"/>
                  </a:moveTo>
                  <a:cubicBezTo>
                    <a:pt x="424660" y="15130"/>
                    <a:pt x="592784" y="258144"/>
                    <a:pt x="528403" y="582088"/>
                  </a:cubicBezTo>
                  <a:cubicBezTo>
                    <a:pt x="564457" y="581792"/>
                    <a:pt x="595997" y="564458"/>
                    <a:pt x="593677" y="642963"/>
                  </a:cubicBezTo>
                  <a:cubicBezTo>
                    <a:pt x="586216" y="751211"/>
                    <a:pt x="524577" y="902053"/>
                    <a:pt x="487771" y="897424"/>
                  </a:cubicBezTo>
                  <a:cubicBezTo>
                    <a:pt x="464712" y="892973"/>
                    <a:pt x="450682" y="871482"/>
                    <a:pt x="432137" y="858512"/>
                  </a:cubicBezTo>
                  <a:cubicBezTo>
                    <a:pt x="401632" y="940744"/>
                    <a:pt x="393700" y="1031495"/>
                    <a:pt x="340621" y="1105208"/>
                  </a:cubicBezTo>
                  <a:cubicBezTo>
                    <a:pt x="299535" y="1169456"/>
                    <a:pt x="256191" y="1203886"/>
                    <a:pt x="206076" y="1253225"/>
                  </a:cubicBezTo>
                  <a:cubicBezTo>
                    <a:pt x="96325" y="1366844"/>
                    <a:pt x="48367" y="1374569"/>
                    <a:pt x="0" y="1369703"/>
                  </a:cubicBezTo>
                  <a:lnTo>
                    <a:pt x="0" y="835934"/>
                  </a:lnTo>
                  <a:cubicBezTo>
                    <a:pt x="94059" y="885724"/>
                    <a:pt x="210348" y="862698"/>
                    <a:pt x="279327" y="780625"/>
                  </a:cubicBezTo>
                  <a:cubicBezTo>
                    <a:pt x="350250" y="696237"/>
                    <a:pt x="351074" y="573319"/>
                    <a:pt x="281287" y="487989"/>
                  </a:cubicBezTo>
                  <a:cubicBezTo>
                    <a:pt x="212806" y="404257"/>
                    <a:pt x="95363" y="379981"/>
                    <a:pt x="0" y="429858"/>
                  </a:cubicBezTo>
                  <a:lnTo>
                    <a:pt x="0" y="3437"/>
                  </a:lnTo>
                  <a:close/>
                </a:path>
              </a:pathLst>
            </a:cu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1BE61F-B9ED-C2B4-1250-9C9DD6FCF7F2}"/>
              </a:ext>
            </a:extLst>
          </p:cNvPr>
          <p:cNvSpPr txBox="1"/>
          <p:nvPr userDrawn="1"/>
        </p:nvSpPr>
        <p:spPr>
          <a:xfrm>
            <a:off x="4234950" y="442525"/>
            <a:ext cx="2468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洞察未來講座系列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844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52D7EA0-9B5C-47B4-91FE-C810FF5766D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8688273"/>
            <a:ext cx="2120900" cy="2003540"/>
            <a:chOff x="0" y="12289"/>
            <a:chExt cx="3550" cy="3551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4B5AB756-2BFD-4743-85CC-9541DCD3E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1A31412D-1741-452B-8F77-2F0254978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42F276C-1D18-4E51-8082-02EDFDA76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737C17AF-3E05-48CF-9D91-4AC116D35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748331" y="9996662"/>
            <a:ext cx="845456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Char char="◆"/>
            </a:pPr>
            <a:r>
              <a:rPr lang="zh-TW" altLang="en-US" sz="1800" b="1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j-lt"/>
                <a:ea typeface="+mj-ea"/>
                <a:cs typeface="+mj-cs"/>
              </a:rPr>
              <a:t>查詢</a:t>
            </a:r>
            <a:endParaRPr lang="en-US" sz="1800" b="1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j-lt"/>
              <a:ea typeface="+mj-ea"/>
              <a:cs typeface="+mj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A677B63-E5A2-492A-AC59-2A67F049E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5797" y="10081226"/>
            <a:ext cx="193661" cy="19366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CAA211D-1DA5-4A03-81A1-6ACD11F32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9754" y="10081453"/>
            <a:ext cx="257608" cy="1932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D03BF6D8-EB68-43FF-82E0-D5D66A4A2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16472" y="9951028"/>
            <a:ext cx="845456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None/>
            </a:pPr>
            <a:r>
              <a:rPr lang="en-HK" sz="1200" b="0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j-ea"/>
                <a:cs typeface="+mj-cs"/>
              </a:rPr>
              <a:t>3940 0101</a:t>
            </a:r>
            <a:endParaRPr lang="en-US" sz="1200" b="0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n-lt"/>
              <a:ea typeface="+mj-ea"/>
              <a:cs typeface="+mj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8F60A56-6B8C-44C3-BF6C-BC519785C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310640" y="9950336"/>
            <a:ext cx="1816421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None/>
            </a:pPr>
            <a:r>
              <a:rPr lang="en-HK" sz="1200" b="0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j-ea"/>
                <a:cs typeface="+mj-cs"/>
              </a:rPr>
              <a:t>programme@hkage.org.hk</a:t>
            </a:r>
            <a:endParaRPr lang="en-US" sz="1200" b="0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n-lt"/>
              <a:ea typeface="+mj-ea"/>
              <a:cs typeface="+mj-cs"/>
            </a:endParaRPr>
          </a:p>
        </p:txBody>
      </p:sp>
      <p:sp>
        <p:nvSpPr>
          <p:cNvPr id="2" name="AutoShape 24">
            <a:extLst>
              <a:ext uri="{FF2B5EF4-FFF2-40B4-BE49-F238E27FC236}">
                <a16:creationId xmlns:a16="http://schemas.microsoft.com/office/drawing/2014/main" id="{182D1332-9E10-876D-828E-4D83C89269F9}"/>
              </a:ext>
            </a:extLst>
          </p:cNvPr>
          <p:cNvSpPr>
            <a:spLocks/>
          </p:cNvSpPr>
          <p:nvPr userDrawn="1"/>
        </p:nvSpPr>
        <p:spPr bwMode="auto">
          <a:xfrm>
            <a:off x="4505741" y="2588"/>
            <a:ext cx="2626460" cy="2117781"/>
          </a:xfrm>
          <a:custGeom>
            <a:avLst/>
            <a:gdLst>
              <a:gd name="T0" fmla="+- 0 8372 6586"/>
              <a:gd name="T1" fmla="*/ T0 w 3578"/>
              <a:gd name="T2" fmla="*/ 591 h 2980"/>
              <a:gd name="T3" fmla="+- 0 7780 6586"/>
              <a:gd name="T4" fmla="*/ T3 w 3578"/>
              <a:gd name="T5" fmla="*/ 0 h 2980"/>
              <a:gd name="T6" fmla="+- 0 6586 6586"/>
              <a:gd name="T7" fmla="*/ T6 w 3578"/>
              <a:gd name="T8" fmla="*/ 0 h 2980"/>
              <a:gd name="T9" fmla="+- 0 7774 6586"/>
              <a:gd name="T10" fmla="*/ T9 w 3578"/>
              <a:gd name="T11" fmla="*/ 1188 h 2980"/>
              <a:gd name="T12" fmla="+- 0 8372 6586"/>
              <a:gd name="T13" fmla="*/ T12 w 3578"/>
              <a:gd name="T14" fmla="*/ 591 h 2980"/>
              <a:gd name="T15" fmla="+- 0 10163 6586"/>
              <a:gd name="T16" fmla="*/ T15 w 3578"/>
              <a:gd name="T17" fmla="*/ 2383 h 2980"/>
              <a:gd name="T18" fmla="+- 0 9566 6586"/>
              <a:gd name="T19" fmla="*/ T18 w 3578"/>
              <a:gd name="T20" fmla="*/ 1786 h 2980"/>
              <a:gd name="T21" fmla="+- 0 8969 6586"/>
              <a:gd name="T22" fmla="*/ T21 w 3578"/>
              <a:gd name="T23" fmla="*/ 2383 h 2980"/>
              <a:gd name="T24" fmla="+- 0 9566 6586"/>
              <a:gd name="T25" fmla="*/ T24 w 3578"/>
              <a:gd name="T26" fmla="*/ 2980 h 2980"/>
              <a:gd name="T27" fmla="+- 0 10163 6586"/>
              <a:gd name="T28" fmla="*/ T27 w 3578"/>
              <a:gd name="T29" fmla="*/ 2383 h 298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</a:cxnLst>
            <a:rect l="0" t="0" r="r" b="b"/>
            <a:pathLst>
              <a:path w="3578" h="2980">
                <a:moveTo>
                  <a:pt x="1786" y="591"/>
                </a:moveTo>
                <a:lnTo>
                  <a:pt x="1194" y="0"/>
                </a:lnTo>
                <a:lnTo>
                  <a:pt x="0" y="0"/>
                </a:lnTo>
                <a:lnTo>
                  <a:pt x="1188" y="1188"/>
                </a:lnTo>
                <a:lnTo>
                  <a:pt x="1786" y="591"/>
                </a:lnTo>
                <a:moveTo>
                  <a:pt x="3577" y="2383"/>
                </a:moveTo>
                <a:lnTo>
                  <a:pt x="2980" y="1786"/>
                </a:lnTo>
                <a:lnTo>
                  <a:pt x="2383" y="2383"/>
                </a:lnTo>
                <a:lnTo>
                  <a:pt x="2980" y="2980"/>
                </a:lnTo>
                <a:lnTo>
                  <a:pt x="3577" y="2383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AA056AF6-17A0-AD59-31BE-E9EE6397B3DA}"/>
              </a:ext>
            </a:extLst>
          </p:cNvPr>
          <p:cNvSpPr>
            <a:spLocks/>
          </p:cNvSpPr>
          <p:nvPr userDrawn="1"/>
        </p:nvSpPr>
        <p:spPr bwMode="auto">
          <a:xfrm>
            <a:off x="4939569" y="846858"/>
            <a:ext cx="1315432" cy="1273511"/>
          </a:xfrm>
          <a:custGeom>
            <a:avLst/>
            <a:gdLst>
              <a:gd name="T0" fmla="+- 0 7774 7177"/>
              <a:gd name="T1" fmla="*/ T0 w 1792"/>
              <a:gd name="T2" fmla="+- 0 1188 1188"/>
              <a:gd name="T3" fmla="*/ 1188 h 1792"/>
              <a:gd name="T4" fmla="+- 0 7177 7177"/>
              <a:gd name="T5" fmla="*/ T4 w 1792"/>
              <a:gd name="T6" fmla="+- 0 1786 1188"/>
              <a:gd name="T7" fmla="*/ 1786 h 1792"/>
              <a:gd name="T8" fmla="+- 0 8372 7177"/>
              <a:gd name="T9" fmla="*/ T8 w 1792"/>
              <a:gd name="T10" fmla="+- 0 2980 1188"/>
              <a:gd name="T11" fmla="*/ 2980 h 1792"/>
              <a:gd name="T12" fmla="+- 0 8969 7177"/>
              <a:gd name="T13" fmla="*/ T12 w 1792"/>
              <a:gd name="T14" fmla="+- 0 2383 1188"/>
              <a:gd name="T15" fmla="*/ 2383 h 1792"/>
              <a:gd name="T16" fmla="+- 0 7774 7177"/>
              <a:gd name="T17" fmla="*/ T16 w 1792"/>
              <a:gd name="T18" fmla="+- 0 1188 1188"/>
              <a:gd name="T19" fmla="*/ 1188 h 17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92" h="1792">
                <a:moveTo>
                  <a:pt x="597" y="0"/>
                </a:moveTo>
                <a:lnTo>
                  <a:pt x="0" y="598"/>
                </a:lnTo>
                <a:lnTo>
                  <a:pt x="1195" y="1792"/>
                </a:lnTo>
                <a:lnTo>
                  <a:pt x="1792" y="1195"/>
                </a:lnTo>
                <a:lnTo>
                  <a:pt x="59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FB9CF380-9275-9065-C6C2-D85DA17A8549}"/>
              </a:ext>
            </a:extLst>
          </p:cNvPr>
          <p:cNvSpPr>
            <a:spLocks/>
          </p:cNvSpPr>
          <p:nvPr userDrawn="1"/>
        </p:nvSpPr>
        <p:spPr bwMode="auto">
          <a:xfrm>
            <a:off x="6258671" y="2588"/>
            <a:ext cx="868390" cy="420714"/>
          </a:xfrm>
          <a:custGeom>
            <a:avLst/>
            <a:gdLst>
              <a:gd name="T0" fmla="+- 0 10158 8975"/>
              <a:gd name="T1" fmla="*/ T0 w 1183"/>
              <a:gd name="T2" fmla="*/ 0 h 592"/>
              <a:gd name="T3" fmla="+- 0 8975 8975"/>
              <a:gd name="T4" fmla="*/ T3 w 1183"/>
              <a:gd name="T5" fmla="*/ 0 h 592"/>
              <a:gd name="T6" fmla="+- 0 9566 8975"/>
              <a:gd name="T7" fmla="*/ T6 w 1183"/>
              <a:gd name="T8" fmla="*/ 591 h 592"/>
              <a:gd name="T9" fmla="+- 0 10158 8975"/>
              <a:gd name="T10" fmla="*/ T9 w 1183"/>
              <a:gd name="T11" fmla="*/ 0 h 592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183" h="592">
                <a:moveTo>
                  <a:pt x="1183" y="0"/>
                </a:moveTo>
                <a:lnTo>
                  <a:pt x="0" y="0"/>
                </a:lnTo>
                <a:lnTo>
                  <a:pt x="591" y="591"/>
                </a:lnTo>
                <a:lnTo>
                  <a:pt x="11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CD4C5E5F-94C6-28F7-5EE5-0A99CBC3B1CE}"/>
              </a:ext>
            </a:extLst>
          </p:cNvPr>
          <p:cNvSpPr>
            <a:spLocks/>
          </p:cNvSpPr>
          <p:nvPr userDrawn="1"/>
        </p:nvSpPr>
        <p:spPr bwMode="auto">
          <a:xfrm>
            <a:off x="5377802" y="422591"/>
            <a:ext cx="1315432" cy="1273511"/>
          </a:xfrm>
          <a:custGeom>
            <a:avLst/>
            <a:gdLst>
              <a:gd name="T0" fmla="+- 0 8372 7774"/>
              <a:gd name="T1" fmla="*/ T0 w 1792"/>
              <a:gd name="T2" fmla="+- 0 591 591"/>
              <a:gd name="T3" fmla="*/ 591 h 1792"/>
              <a:gd name="T4" fmla="+- 0 7774 7774"/>
              <a:gd name="T5" fmla="*/ T4 w 1792"/>
              <a:gd name="T6" fmla="+- 0 1188 591"/>
              <a:gd name="T7" fmla="*/ 1188 h 1792"/>
              <a:gd name="T8" fmla="+- 0 8969 7774"/>
              <a:gd name="T9" fmla="*/ T8 w 1792"/>
              <a:gd name="T10" fmla="+- 0 2383 591"/>
              <a:gd name="T11" fmla="*/ 2383 h 1792"/>
              <a:gd name="T12" fmla="+- 0 9566 7774"/>
              <a:gd name="T13" fmla="*/ T12 w 1792"/>
              <a:gd name="T14" fmla="+- 0 1786 591"/>
              <a:gd name="T15" fmla="*/ 1786 h 1792"/>
              <a:gd name="T16" fmla="+- 0 8372 7774"/>
              <a:gd name="T17" fmla="*/ T16 w 1792"/>
              <a:gd name="T18" fmla="+- 0 591 591"/>
              <a:gd name="T19" fmla="*/ 591 h 17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92" h="1792">
                <a:moveTo>
                  <a:pt x="598" y="0"/>
                </a:moveTo>
                <a:lnTo>
                  <a:pt x="0" y="597"/>
                </a:lnTo>
                <a:lnTo>
                  <a:pt x="1195" y="1792"/>
                </a:lnTo>
                <a:lnTo>
                  <a:pt x="1792" y="1195"/>
                </a:lnTo>
                <a:lnTo>
                  <a:pt x="59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72F4BCA0-8150-C01B-75B6-F836ADF434DB}"/>
              </a:ext>
            </a:extLst>
          </p:cNvPr>
          <p:cNvSpPr>
            <a:spLocks/>
          </p:cNvSpPr>
          <p:nvPr userDrawn="1"/>
        </p:nvSpPr>
        <p:spPr bwMode="auto">
          <a:xfrm>
            <a:off x="6689548" y="422591"/>
            <a:ext cx="876481" cy="1697778"/>
          </a:xfrm>
          <a:custGeom>
            <a:avLst/>
            <a:gdLst>
              <a:gd name="T0" fmla="+- 0 11955 9566"/>
              <a:gd name="T1" fmla="*/ T0 w 2389"/>
              <a:gd name="T2" fmla="+- 0 1786 591"/>
              <a:gd name="T3" fmla="*/ 1786 h 2389"/>
              <a:gd name="T4" fmla="+- 0 10760 9566"/>
              <a:gd name="T5" fmla="*/ T4 w 2389"/>
              <a:gd name="T6" fmla="+- 0 591 591"/>
              <a:gd name="T7" fmla="*/ 591 h 2389"/>
              <a:gd name="T8" fmla="+- 0 9566 9566"/>
              <a:gd name="T9" fmla="*/ T8 w 2389"/>
              <a:gd name="T10" fmla="+- 0 1786 591"/>
              <a:gd name="T11" fmla="*/ 1786 h 2389"/>
              <a:gd name="T12" fmla="+- 0 10760 9566"/>
              <a:gd name="T13" fmla="*/ T12 w 2389"/>
              <a:gd name="T14" fmla="+- 0 2980 591"/>
              <a:gd name="T15" fmla="*/ 2980 h 2389"/>
              <a:gd name="T16" fmla="+- 0 11955 9566"/>
              <a:gd name="T17" fmla="*/ T16 w 2389"/>
              <a:gd name="T18" fmla="+- 0 1786 591"/>
              <a:gd name="T19" fmla="*/ 1786 h 2389"/>
              <a:gd name="connsiteX0" fmla="*/ 10000 w 10000"/>
              <a:gd name="connsiteY0" fmla="*/ 5002 h 10000"/>
              <a:gd name="connsiteX1" fmla="*/ 4998 w 10000"/>
              <a:gd name="connsiteY1" fmla="*/ 0 h 10000"/>
              <a:gd name="connsiteX2" fmla="*/ 0 w 10000"/>
              <a:gd name="connsiteY2" fmla="*/ 5002 h 10000"/>
              <a:gd name="connsiteX3" fmla="*/ 4998 w 10000"/>
              <a:gd name="connsiteY3" fmla="*/ 10000 h 10000"/>
              <a:gd name="connsiteX0" fmla="*/ 4998 w 4998"/>
              <a:gd name="connsiteY0" fmla="*/ 0 h 10000"/>
              <a:gd name="connsiteX1" fmla="*/ 0 w 4998"/>
              <a:gd name="connsiteY1" fmla="*/ 5002 h 10000"/>
              <a:gd name="connsiteX2" fmla="*/ 4998 w 4998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8" h="10000">
                <a:moveTo>
                  <a:pt x="4998" y="0"/>
                </a:moveTo>
                <a:lnTo>
                  <a:pt x="0" y="5002"/>
                </a:lnTo>
                <a:lnTo>
                  <a:pt x="4998" y="1000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5100DE-EAAC-D62E-7C12-F47FF47B0B52}"/>
              </a:ext>
            </a:extLst>
          </p:cNvPr>
          <p:cNvGrpSpPr/>
          <p:nvPr userDrawn="1"/>
        </p:nvGrpSpPr>
        <p:grpSpPr>
          <a:xfrm>
            <a:off x="6355848" y="131766"/>
            <a:ext cx="779391" cy="919639"/>
            <a:chOff x="6355848" y="131766"/>
            <a:chExt cx="779391" cy="919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E741F38A-4352-2B6D-DC27-66D11449B1E3}"/>
                </a:ext>
              </a:extLst>
            </p:cNvPr>
            <p:cNvSpPr/>
            <p:nvPr/>
          </p:nvSpPr>
          <p:spPr>
            <a:xfrm flipH="1">
              <a:off x="6725004" y="650457"/>
              <a:ext cx="410235" cy="400948"/>
            </a:xfrm>
            <a:custGeom>
              <a:avLst/>
              <a:gdLst/>
              <a:ahLst/>
              <a:cxnLst/>
              <a:rect l="l" t="t" r="r" b="b"/>
              <a:pathLst>
                <a:path w="1572390" h="1536794">
                  <a:moveTo>
                    <a:pt x="1248143" y="0"/>
                  </a:moveTo>
                  <a:lnTo>
                    <a:pt x="879865" y="0"/>
                  </a:lnTo>
                  <a:cubicBezTo>
                    <a:pt x="929255" y="93876"/>
                    <a:pt x="906134" y="209735"/>
                    <a:pt x="824277" y="278532"/>
                  </a:cubicBezTo>
                  <a:cubicBezTo>
                    <a:pt x="739889" y="349455"/>
                    <a:pt x="616971" y="350279"/>
                    <a:pt x="531641" y="280492"/>
                  </a:cubicBezTo>
                  <a:cubicBezTo>
                    <a:pt x="448125" y="212189"/>
                    <a:pt x="423759" y="95175"/>
                    <a:pt x="473243" y="0"/>
                  </a:cubicBezTo>
                  <a:lnTo>
                    <a:pt x="0" y="0"/>
                  </a:lnTo>
                  <a:cubicBezTo>
                    <a:pt x="2104" y="26248"/>
                    <a:pt x="3963" y="56656"/>
                    <a:pt x="4027" y="94549"/>
                  </a:cubicBezTo>
                  <a:cubicBezTo>
                    <a:pt x="44267" y="236414"/>
                    <a:pt x="12272" y="293089"/>
                    <a:pt x="45740" y="420046"/>
                  </a:cubicBezTo>
                  <a:cubicBezTo>
                    <a:pt x="90589" y="583297"/>
                    <a:pt x="144467" y="663488"/>
                    <a:pt x="187059" y="752198"/>
                  </a:cubicBezTo>
                  <a:cubicBezTo>
                    <a:pt x="238977" y="877719"/>
                    <a:pt x="220919" y="903144"/>
                    <a:pt x="234462" y="971163"/>
                  </a:cubicBezTo>
                  <a:lnTo>
                    <a:pt x="284499" y="1004352"/>
                  </a:lnTo>
                  <a:cubicBezTo>
                    <a:pt x="262756" y="1087515"/>
                    <a:pt x="272618" y="1085489"/>
                    <a:pt x="268934" y="1153744"/>
                  </a:cubicBezTo>
                  <a:cubicBezTo>
                    <a:pt x="301414" y="1226245"/>
                    <a:pt x="306806" y="1243371"/>
                    <a:pt x="325743" y="1298834"/>
                  </a:cubicBezTo>
                  <a:lnTo>
                    <a:pt x="292823" y="1532264"/>
                  </a:lnTo>
                  <a:lnTo>
                    <a:pt x="1248143" y="1536794"/>
                  </a:lnTo>
                  <a:lnTo>
                    <a:pt x="1248143" y="816303"/>
                  </a:lnTo>
                  <a:lnTo>
                    <a:pt x="1250048" y="816303"/>
                  </a:lnTo>
                  <a:cubicBezTo>
                    <a:pt x="1280289" y="862546"/>
                    <a:pt x="1332969" y="891312"/>
                    <a:pt x="1392366" y="891312"/>
                  </a:cubicBezTo>
                  <a:cubicBezTo>
                    <a:pt x="1491791" y="891312"/>
                    <a:pt x="1572390" y="810714"/>
                    <a:pt x="1572390" y="711292"/>
                  </a:cubicBezTo>
                  <a:cubicBezTo>
                    <a:pt x="1572390" y="611869"/>
                    <a:pt x="1491791" y="531272"/>
                    <a:pt x="1392366" y="531272"/>
                  </a:cubicBezTo>
                  <a:cubicBezTo>
                    <a:pt x="1332969" y="531272"/>
                    <a:pt x="1280289" y="560037"/>
                    <a:pt x="1250048" y="606280"/>
                  </a:cubicBezTo>
                  <a:lnTo>
                    <a:pt x="1248143" y="606280"/>
                  </a:lnTo>
                  <a:close/>
                </a:path>
              </a:pathLst>
            </a:custGeom>
            <a:solidFill>
              <a:srgbClr val="93D0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06A9C8E-9407-971E-C817-10FDF9DF6DE6}"/>
                </a:ext>
              </a:extLst>
            </p:cNvPr>
            <p:cNvSpPr/>
            <p:nvPr/>
          </p:nvSpPr>
          <p:spPr>
            <a:xfrm flipH="1">
              <a:off x="6355848" y="564969"/>
              <a:ext cx="443429" cy="486436"/>
            </a:xfrm>
            <a:custGeom>
              <a:avLst/>
              <a:gdLst/>
              <a:ahLst/>
              <a:cxnLst/>
              <a:rect l="l" t="t" r="r" b="b"/>
              <a:pathLst>
                <a:path w="1699617" h="1864460">
                  <a:moveTo>
                    <a:pt x="376148" y="1079562"/>
                  </a:moveTo>
                  <a:lnTo>
                    <a:pt x="473212" y="1132806"/>
                  </a:lnTo>
                  <a:cubicBezTo>
                    <a:pt x="540933" y="1181790"/>
                    <a:pt x="518358" y="1303186"/>
                    <a:pt x="457411" y="1313834"/>
                  </a:cubicBezTo>
                  <a:cubicBezTo>
                    <a:pt x="477727" y="1229354"/>
                    <a:pt x="489015" y="1200247"/>
                    <a:pt x="376148" y="1079562"/>
                  </a:cubicBezTo>
                  <a:close/>
                  <a:moveTo>
                    <a:pt x="652259" y="0"/>
                  </a:moveTo>
                  <a:cubicBezTo>
                    <a:pt x="552836" y="0"/>
                    <a:pt x="472239" y="80599"/>
                    <a:pt x="472239" y="180023"/>
                  </a:cubicBezTo>
                  <a:cubicBezTo>
                    <a:pt x="472239" y="239421"/>
                    <a:pt x="501005" y="292100"/>
                    <a:pt x="547247" y="322341"/>
                  </a:cubicBezTo>
                  <a:lnTo>
                    <a:pt x="547247" y="322657"/>
                  </a:lnTo>
                  <a:lnTo>
                    <a:pt x="0" y="322657"/>
                  </a:lnTo>
                  <a:lnTo>
                    <a:pt x="0" y="843255"/>
                  </a:lnTo>
                  <a:lnTo>
                    <a:pt x="6954" y="843255"/>
                  </a:lnTo>
                  <a:lnTo>
                    <a:pt x="6926" y="839169"/>
                  </a:lnTo>
                  <a:cubicBezTo>
                    <a:pt x="30943" y="825654"/>
                    <a:pt x="56514" y="816890"/>
                    <a:pt x="82470" y="812665"/>
                  </a:cubicBezTo>
                  <a:cubicBezTo>
                    <a:pt x="101937" y="809497"/>
                    <a:pt x="121620" y="808881"/>
                    <a:pt x="141026" y="810730"/>
                  </a:cubicBezTo>
                  <a:cubicBezTo>
                    <a:pt x="199244" y="816274"/>
                    <a:pt x="254964" y="843991"/>
                    <a:pt x="294859" y="891459"/>
                  </a:cubicBezTo>
                  <a:cubicBezTo>
                    <a:pt x="365782" y="975847"/>
                    <a:pt x="366606" y="1098765"/>
                    <a:pt x="296819" y="1184095"/>
                  </a:cubicBezTo>
                  <a:cubicBezTo>
                    <a:pt x="227032" y="1269425"/>
                    <a:pt x="106396" y="1293008"/>
                    <a:pt x="9613" y="1240238"/>
                  </a:cubicBezTo>
                  <a:lnTo>
                    <a:pt x="9613" y="1240154"/>
                  </a:lnTo>
                  <a:lnTo>
                    <a:pt x="0" y="1240154"/>
                  </a:lnTo>
                  <a:lnTo>
                    <a:pt x="0" y="1859451"/>
                  </a:lnTo>
                  <a:lnTo>
                    <a:pt x="1056476" y="1864460"/>
                  </a:lnTo>
                  <a:lnTo>
                    <a:pt x="1021064" y="1732948"/>
                  </a:lnTo>
                  <a:cubicBezTo>
                    <a:pt x="1062668" y="1770381"/>
                    <a:pt x="1045582" y="1769478"/>
                    <a:pt x="1096215" y="1779224"/>
                  </a:cubicBezTo>
                  <a:lnTo>
                    <a:pt x="1387597" y="1775455"/>
                  </a:lnTo>
                  <a:cubicBezTo>
                    <a:pt x="1620023" y="1726544"/>
                    <a:pt x="1631232" y="1630779"/>
                    <a:pt x="1698873" y="1477511"/>
                  </a:cubicBezTo>
                  <a:cubicBezTo>
                    <a:pt x="1704015" y="1325249"/>
                    <a:pt x="1682068" y="1279474"/>
                    <a:pt x="1646578" y="1174066"/>
                  </a:cubicBezTo>
                  <a:lnTo>
                    <a:pt x="1541989" y="1112392"/>
                  </a:lnTo>
                  <a:cubicBezTo>
                    <a:pt x="1474833" y="972375"/>
                    <a:pt x="1362532" y="772726"/>
                    <a:pt x="1295376" y="743457"/>
                  </a:cubicBezTo>
                  <a:cubicBezTo>
                    <a:pt x="1296959" y="711836"/>
                    <a:pt x="1318859" y="678086"/>
                    <a:pt x="1300126" y="648594"/>
                  </a:cubicBezTo>
                  <a:cubicBezTo>
                    <a:pt x="1273821" y="619636"/>
                    <a:pt x="1265576" y="631142"/>
                    <a:pt x="1243787" y="619222"/>
                  </a:cubicBezTo>
                  <a:lnTo>
                    <a:pt x="1253521" y="570548"/>
                  </a:lnTo>
                  <a:cubicBezTo>
                    <a:pt x="1220884" y="541841"/>
                    <a:pt x="1240165" y="564247"/>
                    <a:pt x="1214300" y="524891"/>
                  </a:cubicBezTo>
                  <a:lnTo>
                    <a:pt x="1216699" y="409841"/>
                  </a:lnTo>
                  <a:cubicBezTo>
                    <a:pt x="1196257" y="384432"/>
                    <a:pt x="1191618" y="386709"/>
                    <a:pt x="1155374" y="333613"/>
                  </a:cubicBezTo>
                  <a:cubicBezTo>
                    <a:pt x="1154246" y="330251"/>
                    <a:pt x="1153164" y="326621"/>
                    <a:pt x="1152469" y="322657"/>
                  </a:cubicBezTo>
                  <a:lnTo>
                    <a:pt x="757271" y="322657"/>
                  </a:lnTo>
                  <a:lnTo>
                    <a:pt x="757271" y="322341"/>
                  </a:lnTo>
                  <a:cubicBezTo>
                    <a:pt x="803514" y="292100"/>
                    <a:pt x="832279" y="239421"/>
                    <a:pt x="832279" y="180023"/>
                  </a:cubicBezTo>
                  <a:cubicBezTo>
                    <a:pt x="832279" y="80599"/>
                    <a:pt x="751682" y="0"/>
                    <a:pt x="652259" y="0"/>
                  </a:cubicBezTo>
                  <a:close/>
                </a:path>
              </a:pathLst>
            </a:cu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D67199D-7D24-4EF5-6433-1E608D16316B}"/>
                </a:ext>
              </a:extLst>
            </p:cNvPr>
            <p:cNvSpPr/>
            <p:nvPr/>
          </p:nvSpPr>
          <p:spPr>
            <a:xfrm flipH="1">
              <a:off x="6495229" y="131766"/>
              <a:ext cx="383579" cy="501377"/>
            </a:xfrm>
            <a:custGeom>
              <a:avLst/>
              <a:gdLst/>
              <a:ahLst/>
              <a:cxnLst/>
              <a:rect l="l" t="t" r="r" b="b"/>
              <a:pathLst>
                <a:path w="1470219" h="1921729">
                  <a:moveTo>
                    <a:pt x="317750" y="0"/>
                  </a:moveTo>
                  <a:lnTo>
                    <a:pt x="317750" y="519295"/>
                  </a:lnTo>
                  <a:cubicBezTo>
                    <a:pt x="287598" y="476035"/>
                    <a:pt x="236890" y="449670"/>
                    <a:pt x="180024" y="449670"/>
                  </a:cubicBezTo>
                  <a:cubicBezTo>
                    <a:pt x="80599" y="449670"/>
                    <a:pt x="0" y="530267"/>
                    <a:pt x="0" y="629690"/>
                  </a:cubicBezTo>
                  <a:cubicBezTo>
                    <a:pt x="0" y="729112"/>
                    <a:pt x="80599" y="809710"/>
                    <a:pt x="180024" y="809710"/>
                  </a:cubicBezTo>
                  <a:cubicBezTo>
                    <a:pt x="236890" y="809710"/>
                    <a:pt x="287598" y="783344"/>
                    <a:pt x="317750" y="740084"/>
                  </a:cubicBezTo>
                  <a:lnTo>
                    <a:pt x="317750" y="1366266"/>
                  </a:lnTo>
                  <a:cubicBezTo>
                    <a:pt x="334104" y="1364723"/>
                    <a:pt x="350498" y="1361676"/>
                    <a:pt x="369339" y="1360802"/>
                  </a:cubicBezTo>
                  <a:cubicBezTo>
                    <a:pt x="402266" y="1377733"/>
                    <a:pt x="435193" y="1387415"/>
                    <a:pt x="467827" y="1410291"/>
                  </a:cubicBezTo>
                  <a:lnTo>
                    <a:pt x="455870" y="1410142"/>
                  </a:lnTo>
                  <a:lnTo>
                    <a:pt x="317750" y="1534494"/>
                  </a:lnTo>
                  <a:lnTo>
                    <a:pt x="317750" y="1615990"/>
                  </a:lnTo>
                  <a:cubicBezTo>
                    <a:pt x="386499" y="1670478"/>
                    <a:pt x="389428" y="1688371"/>
                    <a:pt x="408089" y="1738922"/>
                  </a:cubicBezTo>
                  <a:cubicBezTo>
                    <a:pt x="379727" y="1707581"/>
                    <a:pt x="349150" y="1673825"/>
                    <a:pt x="317750" y="1638805"/>
                  </a:cubicBezTo>
                  <a:lnTo>
                    <a:pt x="317750" y="1921729"/>
                  </a:lnTo>
                  <a:lnTo>
                    <a:pt x="755913" y="1921729"/>
                  </a:lnTo>
                  <a:cubicBezTo>
                    <a:pt x="706403" y="1827798"/>
                    <a:pt x="729495" y="1711808"/>
                    <a:pt x="811417" y="1642956"/>
                  </a:cubicBezTo>
                  <a:cubicBezTo>
                    <a:pt x="895805" y="1572033"/>
                    <a:pt x="1018723" y="1571209"/>
                    <a:pt x="1104053" y="1640996"/>
                  </a:cubicBezTo>
                  <a:cubicBezTo>
                    <a:pt x="1187635" y="1709353"/>
                    <a:pt x="1211974" y="1826497"/>
                    <a:pt x="1162370" y="1921729"/>
                  </a:cubicBezTo>
                  <a:lnTo>
                    <a:pt x="1470219" y="1921729"/>
                  </a:lnTo>
                  <a:cubicBezTo>
                    <a:pt x="1451557" y="1854186"/>
                    <a:pt x="1443779" y="1713479"/>
                    <a:pt x="1383490" y="1654709"/>
                  </a:cubicBezTo>
                  <a:cubicBezTo>
                    <a:pt x="1345256" y="1600370"/>
                    <a:pt x="1270906" y="1605665"/>
                    <a:pt x="1214613" y="1581143"/>
                  </a:cubicBezTo>
                  <a:cubicBezTo>
                    <a:pt x="1023979" y="1516260"/>
                    <a:pt x="855919" y="1498231"/>
                    <a:pt x="667541" y="1420569"/>
                  </a:cubicBezTo>
                  <a:cubicBezTo>
                    <a:pt x="641002" y="1406060"/>
                    <a:pt x="628007" y="1359605"/>
                    <a:pt x="596953" y="1264165"/>
                  </a:cubicBezTo>
                  <a:lnTo>
                    <a:pt x="605982" y="1483707"/>
                  </a:lnTo>
                  <a:cubicBezTo>
                    <a:pt x="633003" y="1532193"/>
                    <a:pt x="647443" y="1570873"/>
                    <a:pt x="655559" y="1604936"/>
                  </a:cubicBezTo>
                  <a:lnTo>
                    <a:pt x="669187" y="1618813"/>
                  </a:lnTo>
                  <a:lnTo>
                    <a:pt x="658716" y="1618119"/>
                  </a:lnTo>
                  <a:cubicBezTo>
                    <a:pt x="671015" y="1675268"/>
                    <a:pt x="667528" y="1720297"/>
                    <a:pt x="683108" y="1780186"/>
                  </a:cubicBezTo>
                  <a:lnTo>
                    <a:pt x="591592" y="1613666"/>
                  </a:lnTo>
                  <a:lnTo>
                    <a:pt x="658716" y="1618119"/>
                  </a:lnTo>
                  <a:cubicBezTo>
                    <a:pt x="657988" y="1613751"/>
                    <a:pt x="656981" y="1609350"/>
                    <a:pt x="655559" y="1604936"/>
                  </a:cubicBezTo>
                  <a:cubicBezTo>
                    <a:pt x="595208" y="1543644"/>
                    <a:pt x="572037" y="1416889"/>
                    <a:pt x="482935" y="1410479"/>
                  </a:cubicBezTo>
                  <a:cubicBezTo>
                    <a:pt x="535122" y="1370544"/>
                    <a:pt x="588839" y="1317812"/>
                    <a:pt x="588628" y="1233771"/>
                  </a:cubicBezTo>
                  <a:cubicBezTo>
                    <a:pt x="593535" y="1201617"/>
                    <a:pt x="591670" y="1173724"/>
                    <a:pt x="603348" y="1137311"/>
                  </a:cubicBezTo>
                  <a:cubicBezTo>
                    <a:pt x="681305" y="1043677"/>
                    <a:pt x="723143" y="969209"/>
                    <a:pt x="728865" y="818070"/>
                  </a:cubicBezTo>
                  <a:cubicBezTo>
                    <a:pt x="757787" y="830627"/>
                    <a:pt x="777680" y="847444"/>
                    <a:pt x="802088" y="759902"/>
                  </a:cubicBezTo>
                  <a:cubicBezTo>
                    <a:pt x="810208" y="713002"/>
                    <a:pt x="879277" y="465908"/>
                    <a:pt x="776787" y="510588"/>
                  </a:cubicBezTo>
                  <a:cubicBezTo>
                    <a:pt x="737961" y="316337"/>
                    <a:pt x="730052" y="30689"/>
                    <a:pt x="317750" y="0"/>
                  </a:cubicBezTo>
                  <a:close/>
                </a:path>
              </a:pathLst>
            </a:cu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9D68E2C1-F910-E833-FB67-A31C221ABE70}"/>
                </a:ext>
              </a:extLst>
            </p:cNvPr>
            <p:cNvSpPr/>
            <p:nvPr/>
          </p:nvSpPr>
          <p:spPr>
            <a:xfrm>
              <a:off x="6807096" y="132558"/>
              <a:ext cx="326843" cy="586010"/>
            </a:xfrm>
            <a:custGeom>
              <a:avLst/>
              <a:gdLst/>
              <a:ahLst/>
              <a:cxnLst/>
              <a:rect l="l" t="t" r="r" b="b"/>
              <a:pathLst>
                <a:path w="1252757" h="2246116">
                  <a:moveTo>
                    <a:pt x="0" y="1537931"/>
                  </a:moveTo>
                  <a:lnTo>
                    <a:pt x="48955" y="1582006"/>
                  </a:lnTo>
                  <a:cubicBezTo>
                    <a:pt x="29607" y="1596227"/>
                    <a:pt x="13459" y="1608472"/>
                    <a:pt x="0" y="1619427"/>
                  </a:cubicBezTo>
                  <a:close/>
                  <a:moveTo>
                    <a:pt x="378777" y="1138883"/>
                  </a:moveTo>
                  <a:cubicBezTo>
                    <a:pt x="411277" y="1129216"/>
                    <a:pt x="503171" y="1342067"/>
                    <a:pt x="652602" y="1380835"/>
                  </a:cubicBezTo>
                  <a:cubicBezTo>
                    <a:pt x="847829" y="1434107"/>
                    <a:pt x="1074660" y="1515068"/>
                    <a:pt x="1177337" y="1610936"/>
                  </a:cubicBezTo>
                  <a:cubicBezTo>
                    <a:pt x="1265071" y="1783698"/>
                    <a:pt x="1255683" y="1823052"/>
                    <a:pt x="1248143" y="1925166"/>
                  </a:cubicBezTo>
                  <a:lnTo>
                    <a:pt x="682623" y="1925166"/>
                  </a:lnTo>
                  <a:cubicBezTo>
                    <a:pt x="727970" y="1955371"/>
                    <a:pt x="756000" y="2007459"/>
                    <a:pt x="756000" y="2066093"/>
                  </a:cubicBezTo>
                  <a:cubicBezTo>
                    <a:pt x="756000" y="2165517"/>
                    <a:pt x="675403" y="2246116"/>
                    <a:pt x="575980" y="2246116"/>
                  </a:cubicBezTo>
                  <a:cubicBezTo>
                    <a:pt x="476558" y="2246116"/>
                    <a:pt x="395960" y="2165517"/>
                    <a:pt x="395960" y="2066093"/>
                  </a:cubicBezTo>
                  <a:cubicBezTo>
                    <a:pt x="395960" y="2007459"/>
                    <a:pt x="423991" y="1955371"/>
                    <a:pt x="469338" y="1925166"/>
                  </a:cubicBezTo>
                  <a:lnTo>
                    <a:pt x="0" y="1925166"/>
                  </a:lnTo>
                  <a:lnTo>
                    <a:pt x="0" y="1642242"/>
                  </a:lnTo>
                  <a:cubicBezTo>
                    <a:pt x="181585" y="1440372"/>
                    <a:pt x="392125" y="1197753"/>
                    <a:pt x="373070" y="1143900"/>
                  </a:cubicBezTo>
                  <a:cubicBezTo>
                    <a:pt x="374708" y="1141161"/>
                    <a:pt x="376611" y="1139527"/>
                    <a:pt x="378777" y="1138883"/>
                  </a:cubicBezTo>
                  <a:close/>
                  <a:moveTo>
                    <a:pt x="60149" y="0"/>
                  </a:moveTo>
                  <a:cubicBezTo>
                    <a:pt x="424660" y="15130"/>
                    <a:pt x="592784" y="258144"/>
                    <a:pt x="528403" y="582088"/>
                  </a:cubicBezTo>
                  <a:cubicBezTo>
                    <a:pt x="564457" y="581792"/>
                    <a:pt x="595997" y="564458"/>
                    <a:pt x="593677" y="642963"/>
                  </a:cubicBezTo>
                  <a:cubicBezTo>
                    <a:pt x="586216" y="751211"/>
                    <a:pt x="524577" y="902053"/>
                    <a:pt x="487771" y="897424"/>
                  </a:cubicBezTo>
                  <a:cubicBezTo>
                    <a:pt x="464712" y="892973"/>
                    <a:pt x="450682" y="871482"/>
                    <a:pt x="432137" y="858512"/>
                  </a:cubicBezTo>
                  <a:cubicBezTo>
                    <a:pt x="401632" y="940744"/>
                    <a:pt x="393700" y="1031495"/>
                    <a:pt x="340621" y="1105208"/>
                  </a:cubicBezTo>
                  <a:cubicBezTo>
                    <a:pt x="299535" y="1169456"/>
                    <a:pt x="256191" y="1203886"/>
                    <a:pt x="206076" y="1253225"/>
                  </a:cubicBezTo>
                  <a:cubicBezTo>
                    <a:pt x="96325" y="1366844"/>
                    <a:pt x="48367" y="1374569"/>
                    <a:pt x="0" y="1369703"/>
                  </a:cubicBezTo>
                  <a:lnTo>
                    <a:pt x="0" y="835934"/>
                  </a:lnTo>
                  <a:cubicBezTo>
                    <a:pt x="94059" y="885724"/>
                    <a:pt x="210348" y="862698"/>
                    <a:pt x="279327" y="780625"/>
                  </a:cubicBezTo>
                  <a:cubicBezTo>
                    <a:pt x="350250" y="696237"/>
                    <a:pt x="351074" y="573319"/>
                    <a:pt x="281287" y="487989"/>
                  </a:cubicBezTo>
                  <a:cubicBezTo>
                    <a:pt x="212806" y="404257"/>
                    <a:pt x="95363" y="379981"/>
                    <a:pt x="0" y="429858"/>
                  </a:cubicBezTo>
                  <a:lnTo>
                    <a:pt x="0" y="3437"/>
                  </a:lnTo>
                  <a:close/>
                </a:path>
              </a:pathLst>
            </a:cu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466DF34-F61B-CBFB-A7BF-D435C7C205A4}"/>
              </a:ext>
            </a:extLst>
          </p:cNvPr>
          <p:cNvSpPr txBox="1"/>
          <p:nvPr userDrawn="1"/>
        </p:nvSpPr>
        <p:spPr>
          <a:xfrm>
            <a:off x="4234950" y="442525"/>
            <a:ext cx="2468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全人發展講座系列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27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DD3CA6-F206-4196-8E8C-E7AEABB53414}"/>
              </a:ext>
            </a:extLst>
          </p:cNvPr>
          <p:cNvSpPr/>
          <p:nvPr userDrawn="1"/>
        </p:nvSpPr>
        <p:spPr>
          <a:xfrm>
            <a:off x="0" y="0"/>
            <a:ext cx="7559675" cy="1200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440" y="2846200"/>
            <a:ext cx="6903485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41" y="1410754"/>
            <a:ext cx="6903486" cy="122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5270" y="9872110"/>
            <a:ext cx="814240" cy="3860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82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June 21, 2024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848" y="9872110"/>
            <a:ext cx="928423" cy="3860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82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2412" y="9872110"/>
            <a:ext cx="324436" cy="3860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82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700" r:id="rId3"/>
  </p:sldLayoutIdLst>
  <p:hf hdr="0"/>
  <p:txStyles>
    <p:titleStyle>
      <a:lvl1pPr algn="l" defTabSz="566987" rtl="0" eaLnBrk="1" latinLnBrk="0" hangingPunct="1">
        <a:lnSpc>
          <a:spcPct val="90000"/>
        </a:lnSpc>
        <a:spcBef>
          <a:spcPct val="0"/>
        </a:spcBef>
        <a:buNone/>
        <a:defRPr sz="2728" b="1" i="0" kern="1200" spc="62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1747" indent="-141747" algn="l" defTabSz="56698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425240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708733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992227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1275721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1559214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707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201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694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494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987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480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974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467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961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455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7948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pos="149">
          <p15:clr>
            <a:srgbClr val="547EBF"/>
          </p15:clr>
        </p15:guide>
        <p15:guide id="4" orient="horz" pos="374">
          <p15:clr>
            <a:srgbClr val="547EBF"/>
          </p15:clr>
        </p15:guide>
        <p15:guide id="5" pos="4613">
          <p15:clr>
            <a:srgbClr val="547EBF"/>
          </p15:clr>
        </p15:guide>
        <p15:guide id="6" orient="horz" pos="6361">
          <p15:clr>
            <a:srgbClr val="547EBF"/>
          </p15:clr>
        </p15:guide>
        <p15:guide id="7" pos="372">
          <p15:clr>
            <a:srgbClr val="547EBF"/>
          </p15:clr>
        </p15:guide>
        <p15:guide id="8" pos="2307">
          <p15:clr>
            <a:srgbClr val="547EBF"/>
          </p15:clr>
        </p15:guide>
        <p15:guide id="9" pos="1310">
          <p15:clr>
            <a:srgbClr val="547EBF"/>
          </p15:clr>
        </p15:guide>
        <p15:guide id="10" pos="1146">
          <p15:clr>
            <a:srgbClr val="547EBF"/>
          </p15:clr>
        </p15:guide>
        <p15:guide id="11" pos="3452">
          <p15:clr>
            <a:srgbClr val="547EBF"/>
          </p15:clr>
        </p15:guide>
        <p15:guide id="12" pos="3616">
          <p15:clr>
            <a:srgbClr val="547EBF"/>
          </p15:clr>
        </p15:guide>
        <p15:guide id="13" pos="3080">
          <p15:clr>
            <a:srgbClr val="9FCC3B"/>
          </p15:clr>
        </p15:guide>
        <p15:guide id="14" pos="3229">
          <p15:clr>
            <a:srgbClr val="9FCC3B"/>
          </p15:clr>
        </p15:guide>
        <p15:guide id="15" pos="1682">
          <p15:clr>
            <a:srgbClr val="9FCC3B"/>
          </p15:clr>
        </p15:guide>
        <p15:guide id="16" pos="1533">
          <p15:clr>
            <a:srgbClr val="9FCC3B"/>
          </p15:clr>
        </p15:guide>
        <p15:guide id="17" pos="24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e.hkage.org.hk/b5/students/important-information/token_syste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FAA3738-22EF-48EE-A36B-935DA22F697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0" b="25330"/>
          <a:stretch/>
        </p:blipFill>
        <p:spPr>
          <a:xfrm>
            <a:off x="400426" y="5355569"/>
            <a:ext cx="6777613" cy="22272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4B18DE-609D-44DA-A722-D6CA6EC21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392" y="2136039"/>
            <a:ext cx="4514668" cy="1624349"/>
          </a:xfrm>
        </p:spPr>
        <p:txBody>
          <a:bodyPr/>
          <a:lstStyle/>
          <a:p>
            <a:r>
              <a:rPr lang="zh-CN" altLang="en-US" sz="4800" dirty="0"/>
              <a:t>從醫生到出版商</a:t>
            </a:r>
            <a:endParaRPr lang="en-HK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AD15E-D8A2-42C4-9412-F2CC25C06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391" y="4247416"/>
            <a:ext cx="4744721" cy="833014"/>
          </a:xfrm>
        </p:spPr>
        <p:txBody>
          <a:bodyPr/>
          <a:lstStyle/>
          <a:p>
            <a:r>
              <a:rPr lang="zh-CN" altLang="en-US" sz="2200" dirty="0"/>
              <a:t>許卓琨 </a:t>
            </a:r>
            <a:r>
              <a:rPr lang="zh-TW" altLang="en-US" sz="2200" dirty="0"/>
              <a:t>先生</a:t>
            </a:r>
            <a:endParaRPr lang="en-HK" altLang="zh-TW" sz="2200" dirty="0"/>
          </a:p>
          <a:p>
            <a:r>
              <a:rPr lang="zh-CN" altLang="en-US" sz="1800" dirty="0"/>
              <a:t>前醫生，現出版社編輯，東華學院、浸會大學專業及持續教育學院護理學院客座教授</a:t>
            </a:r>
            <a:endParaRPr lang="en-US" altLang="zh-TW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CFE3B-FF5A-4A50-94A3-9D16F16696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S1FUI024T</a:t>
            </a:r>
            <a:endParaRPr lang="en-H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151A65-3A82-4169-BA8E-94109C8408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92" y="1906887"/>
            <a:ext cx="4497427" cy="408705"/>
          </a:xfrm>
        </p:spPr>
        <p:txBody>
          <a:bodyPr/>
          <a:lstStyle/>
          <a:p>
            <a:r>
              <a:rPr lang="en-US" altLang="zh-TW" sz="2200" dirty="0"/>
              <a:t>     </a:t>
            </a:r>
            <a:r>
              <a:rPr lang="zh-TW" altLang="en-US" sz="2200" dirty="0"/>
              <a:t>洞察未來講座系列</a:t>
            </a:r>
            <a:endParaRPr lang="en-US" sz="2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A816B5-AE69-48B5-9F18-0CA348AA6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1845" y="8497066"/>
            <a:ext cx="5234605" cy="1593084"/>
          </a:xfrm>
        </p:spPr>
        <p:txBody>
          <a:bodyPr/>
          <a:lstStyle/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完成本資優課程後，資優生應能：</a:t>
            </a:r>
            <a:endParaRPr lang="en-HK" altLang="zh-TW" dirty="0"/>
          </a:p>
          <a:p>
            <a:r>
              <a:rPr lang="zh-TW" altLang="en-US" dirty="0"/>
              <a:t>對</a:t>
            </a:r>
            <a:r>
              <a:rPr lang="zh-CN" altLang="en-US" dirty="0"/>
              <a:t>醫學和出版商行業</a:t>
            </a:r>
            <a:r>
              <a:rPr lang="zh-TW" altLang="en-US" dirty="0"/>
              <a:t>有所認識；</a:t>
            </a:r>
          </a:p>
          <a:p>
            <a:r>
              <a:rPr lang="zh-CN" altLang="en-US" dirty="0"/>
              <a:t>瞭解在不同行業的工作環境下，所需的技能和適應能力</a:t>
            </a:r>
            <a:r>
              <a:rPr lang="zh-TW" altLang="en-US" dirty="0"/>
              <a:t>；</a:t>
            </a:r>
          </a:p>
          <a:p>
            <a:r>
              <a:rPr lang="zh-CN" altLang="en-US" dirty="0"/>
              <a:t>明確成爲醫生和出版商的</a:t>
            </a:r>
            <a:r>
              <a:rPr lang="zh-CN" altLang="en-US"/>
              <a:t>職業路徑發展。</a:t>
            </a:r>
            <a:endParaRPr lang="zh-TW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270864-0D76-4D4F-A2D6-E3F4B31A1C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845" y="7993626"/>
            <a:ext cx="3405059" cy="384085"/>
          </a:xfrm>
        </p:spPr>
        <p:txBody>
          <a:bodyPr/>
          <a:lstStyle/>
          <a:p>
            <a:r>
              <a:rPr lang="zh-TW" altLang="en-US" sz="1800" dirty="0"/>
              <a:t>預期學習成果</a:t>
            </a:r>
            <a:endParaRPr lang="en-US" sz="1800" dirty="0"/>
          </a:p>
          <a:p>
            <a:endParaRPr lang="en-H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79E8A7-B3E9-468C-8195-98BEE6E9E9E6}"/>
              </a:ext>
            </a:extLst>
          </p:cNvPr>
          <p:cNvSpPr/>
          <p:nvPr/>
        </p:nvSpPr>
        <p:spPr>
          <a:xfrm rot="2700000">
            <a:off x="4610389" y="6587706"/>
            <a:ext cx="2045021" cy="2045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71DF13AB-A42E-4322-AD7F-C68625C78EA4}"/>
              </a:ext>
            </a:extLst>
          </p:cNvPr>
          <p:cNvSpPr txBox="1">
            <a:spLocks/>
          </p:cNvSpPr>
          <p:nvPr/>
        </p:nvSpPr>
        <p:spPr>
          <a:xfrm>
            <a:off x="4569183" y="7325855"/>
            <a:ext cx="2127432" cy="57354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 defTabSz="56698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25240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08733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9222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7572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921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70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20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69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altLang="zh-TW" dirty="0"/>
              <a:t>2024</a:t>
            </a:r>
            <a:r>
              <a:rPr lang="zh-TW" altLang="en-US" dirty="0"/>
              <a:t>年</a:t>
            </a:r>
            <a:r>
              <a:rPr lang="en-HK" altLang="zh-TW" dirty="0"/>
              <a:t>7</a:t>
            </a:r>
            <a:r>
              <a:rPr lang="zh-TW" altLang="en-US" dirty="0"/>
              <a:t>月</a:t>
            </a:r>
            <a:r>
              <a:rPr lang="en-HK" altLang="zh-TW" dirty="0"/>
              <a:t>15</a:t>
            </a:r>
            <a:r>
              <a:rPr lang="zh-TW" altLang="en-US" dirty="0"/>
              <a:t>日</a:t>
            </a:r>
            <a:endParaRPr lang="en-HK" altLang="zh-TW" dirty="0"/>
          </a:p>
          <a:p>
            <a:r>
              <a:rPr lang="zh-TW" altLang="en-US" dirty="0"/>
              <a:t>正午</a:t>
            </a:r>
            <a:r>
              <a:rPr lang="en-HK" altLang="zh-TW" dirty="0"/>
              <a:t>12</a:t>
            </a:r>
            <a:r>
              <a:rPr lang="zh-TW" altLang="en-US" dirty="0"/>
              <a:t>時截止報名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C1D36A-725F-48C5-9DCD-CCB8FEC5B101}"/>
              </a:ext>
            </a:extLst>
          </p:cNvPr>
          <p:cNvCxnSpPr>
            <a:cxnSpLocks/>
          </p:cNvCxnSpPr>
          <p:nvPr/>
        </p:nvCxnSpPr>
        <p:spPr>
          <a:xfrm>
            <a:off x="320937" y="3933060"/>
            <a:ext cx="4514668" cy="1289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3765FB5-E0D3-4ADD-95B4-75A52CC9CDAE}"/>
              </a:ext>
            </a:extLst>
          </p:cNvPr>
          <p:cNvSpPr txBox="1">
            <a:spLocks/>
          </p:cNvSpPr>
          <p:nvPr/>
        </p:nvSpPr>
        <p:spPr>
          <a:xfrm>
            <a:off x="863060" y="7749613"/>
            <a:ext cx="3063973" cy="46441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8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DA851B-53D3-4F5A-9354-E51EA9352389}"/>
              </a:ext>
            </a:extLst>
          </p:cNvPr>
          <p:cNvCxnSpPr>
            <a:cxnSpLocks/>
          </p:cNvCxnSpPr>
          <p:nvPr/>
        </p:nvCxnSpPr>
        <p:spPr>
          <a:xfrm>
            <a:off x="866893" y="8287939"/>
            <a:ext cx="1389888" cy="0"/>
          </a:xfrm>
          <a:prstGeom prst="line">
            <a:avLst/>
          </a:prstGeom>
          <a:ln w="101600">
            <a:solidFill>
              <a:srgbClr val="93D07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157219-E993-4EC1-A12D-CD36A7D57C54}"/>
              </a:ext>
            </a:extLst>
          </p:cNvPr>
          <p:cNvSpPr txBox="1">
            <a:spLocks/>
          </p:cNvSpPr>
          <p:nvPr/>
        </p:nvSpPr>
        <p:spPr>
          <a:xfrm>
            <a:off x="3653976" y="1524871"/>
            <a:ext cx="3405059" cy="463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56698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240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08733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9222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7572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921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70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20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69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altLang="zh-TW" sz="1200" dirty="0">
                <a:solidFill>
                  <a:srgbClr val="4E67C8"/>
                </a:solidFill>
              </a:rPr>
              <a:t>(</a:t>
            </a:r>
            <a:r>
              <a:rPr lang="zh-TW" altLang="en-US" sz="1200" dirty="0">
                <a:solidFill>
                  <a:srgbClr val="4E67C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非代幣課程</a:t>
            </a:r>
            <a:r>
              <a:rPr lang="en-HK" altLang="zh-TW" sz="1200" dirty="0">
                <a:solidFill>
                  <a:srgbClr val="4E67C8"/>
                </a:solidFill>
              </a:rPr>
              <a:t>)</a:t>
            </a:r>
            <a:endParaRPr lang="en-HK" sz="1200" dirty="0">
              <a:solidFill>
                <a:srgbClr val="4E67C8"/>
              </a:solidFill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88703257-D3DB-98F6-0A41-3B7CBA93C647}"/>
              </a:ext>
            </a:extLst>
          </p:cNvPr>
          <p:cNvSpPr>
            <a:spLocks noChangeAspect="1"/>
          </p:cNvSpPr>
          <p:nvPr/>
        </p:nvSpPr>
        <p:spPr>
          <a:xfrm rot="18900000">
            <a:off x="628874" y="2009189"/>
            <a:ext cx="107700" cy="265176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93D07D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CD4EBD8-7568-7F0C-EB20-27A86D0A1670}"/>
              </a:ext>
            </a:extLst>
          </p:cNvPr>
          <p:cNvSpPr txBox="1">
            <a:spLocks/>
          </p:cNvSpPr>
          <p:nvPr/>
        </p:nvSpPr>
        <p:spPr>
          <a:xfrm>
            <a:off x="451921" y="1485769"/>
            <a:ext cx="3405059" cy="40870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56698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25240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08733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9222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7572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921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70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20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69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［資優課程］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D73BA9C-F249-D4F8-5258-DE54A63371EB}"/>
              </a:ext>
            </a:extLst>
          </p:cNvPr>
          <p:cNvGrpSpPr/>
          <p:nvPr/>
        </p:nvGrpSpPr>
        <p:grpSpPr>
          <a:xfrm>
            <a:off x="471037" y="1268336"/>
            <a:ext cx="6520841" cy="1639287"/>
            <a:chOff x="445637" y="1133042"/>
            <a:chExt cx="6520841" cy="1450492"/>
          </a:xfrm>
        </p:grpSpPr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05511414-9D5E-8807-0E0B-89637D05DFA8}"/>
                </a:ext>
              </a:extLst>
            </p:cNvPr>
            <p:cNvSpPr txBox="1">
              <a:spLocks/>
            </p:cNvSpPr>
            <p:nvPr/>
          </p:nvSpPr>
          <p:spPr>
            <a:xfrm>
              <a:off x="445637" y="1133042"/>
              <a:ext cx="3063973" cy="33302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 anchor="b" anchorCtr="0">
              <a:normAutofit/>
            </a:bodyPr>
            <a:lstStyle>
              <a:lvl1pPr algn="l" defTabSz="56698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728" b="1" i="0" kern="1200" spc="3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285750" indent="-285750">
                <a:buClr>
                  <a:srgbClr val="93D07D"/>
                </a:buClr>
                <a:buSzPct val="125000"/>
                <a:buFont typeface="Amasis MT Pro Black" panose="02040A04050005020304" pitchFamily="18" charset="0"/>
                <a:buChar char="◆"/>
              </a:pPr>
              <a:r>
                <a:rPr lang="zh-TW" altLang="en-US" sz="1800" u="none" baseline="0">
                  <a:uFill>
                    <a:solidFill>
                      <a:schemeClr val="accent3"/>
                    </a:solidFill>
                  </a:uFill>
                </a:rPr>
                <a:t>資優課程簡介</a:t>
              </a:r>
              <a:endParaRPr lang="en-US" sz="1800" u="none" baseline="0" dirty="0">
                <a:uFill>
                  <a:solidFill>
                    <a:schemeClr val="accent3"/>
                  </a:solidFill>
                </a:uFill>
              </a:endParaRPr>
            </a:p>
          </p:txBody>
        </p:sp>
        <p:sp>
          <p:nvSpPr>
            <p:cNvPr id="25" name="Text Placeholder 1">
              <a:extLst>
                <a:ext uri="{FF2B5EF4-FFF2-40B4-BE49-F238E27FC236}">
                  <a16:creationId xmlns:a16="http://schemas.microsoft.com/office/drawing/2014/main" id="{B0419EA3-E61B-3688-AC12-6BEE27C79FD7}"/>
                </a:ext>
              </a:extLst>
            </p:cNvPr>
            <p:cNvSpPr txBox="1">
              <a:spLocks/>
            </p:cNvSpPr>
            <p:nvPr/>
          </p:nvSpPr>
          <p:spPr>
            <a:xfrm>
              <a:off x="639038" y="1543364"/>
              <a:ext cx="6327440" cy="10401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41747" indent="-141747" algn="l" defTabSz="566987" rtl="0" eaLnBrk="1" latinLnBrk="0" hangingPunct="1">
                <a:lnSpc>
                  <a:spcPct val="90000"/>
                </a:lnSpc>
                <a:spcBef>
                  <a:spcPts val="620"/>
                </a:spcBef>
                <a:buFont typeface="Arial" panose="020B0604020202020204" pitchFamily="34" charset="0"/>
                <a:buChar char="•"/>
                <a:defRPr sz="1736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25240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488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08733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24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992227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275721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559214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42707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26201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09694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zh-CN" altLang="en-US" sz="1200" dirty="0"/>
                <a:t>醫生的世界極具吸引力，由醫生轉變成爲出版商的體驗是怎樣的呢？在本次講座中，講者會分享在英國做醫生的經歷和成爲出版商的轉變。</a:t>
              </a:r>
              <a:endParaRPr lang="en-US" altLang="zh-CN" sz="1200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en-US" altLang="zh-TW" sz="1200" dirty="0"/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zh-CN" altLang="en-US" sz="1200" dirty="0"/>
                <a:t>講者許卓琨先生在英國獲得醫學學位後，便留在英國做醫生。近幾年他回到香港，現時為出版商編輯，並在東華學院和浸會大學持續教育學院的護理學院擔任客座教授。</a:t>
              </a:r>
              <a:endParaRPr lang="en-US" altLang="zh-TW" sz="1200" dirty="0"/>
            </a:p>
          </p:txBody>
        </p:sp>
      </p:grp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465FE07-752E-234C-F92F-D242A1A5C54A}"/>
              </a:ext>
            </a:extLst>
          </p:cNvPr>
          <p:cNvSpPr/>
          <p:nvPr/>
        </p:nvSpPr>
        <p:spPr>
          <a:xfrm>
            <a:off x="468207" y="6409900"/>
            <a:ext cx="6508141" cy="354424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1C0EF9-DD0B-F539-CA0E-CB97536BE261}"/>
              </a:ext>
            </a:extLst>
          </p:cNvPr>
          <p:cNvGrpSpPr/>
          <p:nvPr/>
        </p:nvGrpSpPr>
        <p:grpSpPr>
          <a:xfrm>
            <a:off x="624844" y="6511621"/>
            <a:ext cx="6211276" cy="3267984"/>
            <a:chOff x="1732574" y="6149727"/>
            <a:chExt cx="6211276" cy="326798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54F8623-DD6C-E23C-6356-7B976540652F}"/>
                </a:ext>
              </a:extLst>
            </p:cNvPr>
            <p:cNvSpPr txBox="1"/>
            <p:nvPr/>
          </p:nvSpPr>
          <p:spPr>
            <a:xfrm>
              <a:off x="1732574" y="6149727"/>
              <a:ext cx="62112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zh-TW" altLang="en-US" sz="1200" b="1">
                  <a:solidFill>
                    <a:schemeClr val="bg1"/>
                  </a:solidFill>
                </a:rPr>
                <a:t>本講座是「全人發展講座系列」中四大範疇的其中一個項目，旨在促進學生全面發展其資優潛能。</a:t>
              </a:r>
              <a:endParaRPr lang="en-US" altLang="zh-TW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628EB7-0D74-1D46-4C28-69323CFD5D87}"/>
                </a:ext>
              </a:extLst>
            </p:cNvPr>
            <p:cNvGrpSpPr/>
            <p:nvPr/>
          </p:nvGrpSpPr>
          <p:grpSpPr>
            <a:xfrm>
              <a:off x="3565288" y="6758723"/>
              <a:ext cx="2260231" cy="2658988"/>
              <a:chOff x="3689113" y="6758723"/>
              <a:chExt cx="2260231" cy="2658988"/>
            </a:xfrm>
          </p:grpSpPr>
          <p:sp>
            <p:nvSpPr>
              <p:cNvPr id="56" name="Freeform 2">
                <a:extLst>
                  <a:ext uri="{FF2B5EF4-FFF2-40B4-BE49-F238E27FC236}">
                    <a16:creationId xmlns:a16="http://schemas.microsoft.com/office/drawing/2014/main" id="{DEEF8DA2-4398-1F7F-220F-A7970523F471}"/>
                  </a:ext>
                </a:extLst>
              </p:cNvPr>
              <p:cNvSpPr/>
              <p:nvPr/>
            </p:nvSpPr>
            <p:spPr>
              <a:xfrm flipH="1">
                <a:off x="4759663" y="8254962"/>
                <a:ext cx="1189681" cy="1162749"/>
              </a:xfrm>
              <a:custGeom>
                <a:avLst/>
                <a:gdLst/>
                <a:ahLst/>
                <a:cxnLst/>
                <a:rect l="l" t="t" r="r" b="b"/>
                <a:pathLst>
                  <a:path w="1572390" h="1536794">
                    <a:moveTo>
                      <a:pt x="1248143" y="0"/>
                    </a:moveTo>
                    <a:lnTo>
                      <a:pt x="879865" y="0"/>
                    </a:lnTo>
                    <a:cubicBezTo>
                      <a:pt x="929255" y="93876"/>
                      <a:pt x="906134" y="209735"/>
                      <a:pt x="824277" y="278532"/>
                    </a:cubicBezTo>
                    <a:cubicBezTo>
                      <a:pt x="739889" y="349455"/>
                      <a:pt x="616971" y="350279"/>
                      <a:pt x="531641" y="280492"/>
                    </a:cubicBezTo>
                    <a:cubicBezTo>
                      <a:pt x="448125" y="212189"/>
                      <a:pt x="423759" y="95175"/>
                      <a:pt x="473243" y="0"/>
                    </a:cubicBezTo>
                    <a:lnTo>
                      <a:pt x="0" y="0"/>
                    </a:lnTo>
                    <a:cubicBezTo>
                      <a:pt x="2104" y="26248"/>
                      <a:pt x="3963" y="56656"/>
                      <a:pt x="4027" y="94549"/>
                    </a:cubicBezTo>
                    <a:cubicBezTo>
                      <a:pt x="44267" y="236414"/>
                      <a:pt x="12272" y="293089"/>
                      <a:pt x="45740" y="420046"/>
                    </a:cubicBezTo>
                    <a:cubicBezTo>
                      <a:pt x="90589" y="583297"/>
                      <a:pt x="144467" y="663488"/>
                      <a:pt x="187059" y="752198"/>
                    </a:cubicBezTo>
                    <a:cubicBezTo>
                      <a:pt x="238977" y="877719"/>
                      <a:pt x="220919" y="903144"/>
                      <a:pt x="234462" y="971163"/>
                    </a:cubicBezTo>
                    <a:lnTo>
                      <a:pt x="284499" y="1004352"/>
                    </a:lnTo>
                    <a:cubicBezTo>
                      <a:pt x="262756" y="1087515"/>
                      <a:pt x="272618" y="1085489"/>
                      <a:pt x="268934" y="1153744"/>
                    </a:cubicBezTo>
                    <a:cubicBezTo>
                      <a:pt x="301414" y="1226245"/>
                      <a:pt x="306806" y="1243371"/>
                      <a:pt x="325743" y="1298834"/>
                    </a:cubicBezTo>
                    <a:lnTo>
                      <a:pt x="292823" y="1532264"/>
                    </a:lnTo>
                    <a:lnTo>
                      <a:pt x="1248143" y="1536794"/>
                    </a:lnTo>
                    <a:lnTo>
                      <a:pt x="1248143" y="816303"/>
                    </a:lnTo>
                    <a:lnTo>
                      <a:pt x="1250048" y="816303"/>
                    </a:lnTo>
                    <a:cubicBezTo>
                      <a:pt x="1280289" y="862546"/>
                      <a:pt x="1332969" y="891312"/>
                      <a:pt x="1392366" y="891312"/>
                    </a:cubicBezTo>
                    <a:cubicBezTo>
                      <a:pt x="1491791" y="891312"/>
                      <a:pt x="1572390" y="810714"/>
                      <a:pt x="1572390" y="711292"/>
                    </a:cubicBezTo>
                    <a:cubicBezTo>
                      <a:pt x="1572390" y="611869"/>
                      <a:pt x="1491791" y="531272"/>
                      <a:pt x="1392366" y="531272"/>
                    </a:cubicBezTo>
                    <a:cubicBezTo>
                      <a:pt x="1332969" y="531272"/>
                      <a:pt x="1280289" y="560037"/>
                      <a:pt x="1250048" y="606280"/>
                    </a:cubicBezTo>
                    <a:lnTo>
                      <a:pt x="1248143" y="606280"/>
                    </a:lnTo>
                    <a:close/>
                  </a:path>
                </a:pathLst>
              </a:custGeom>
              <a:solidFill>
                <a:srgbClr val="93D0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C5041AEE-79D1-C355-3100-9A4E3D0027DA}"/>
                  </a:ext>
                </a:extLst>
              </p:cNvPr>
              <p:cNvSpPr/>
              <p:nvPr/>
            </p:nvSpPr>
            <p:spPr>
              <a:xfrm flipH="1">
                <a:off x="3689113" y="8007047"/>
                <a:ext cx="1285942" cy="1410664"/>
              </a:xfrm>
              <a:custGeom>
                <a:avLst/>
                <a:gdLst/>
                <a:ahLst/>
                <a:cxnLst/>
                <a:rect l="l" t="t" r="r" b="b"/>
                <a:pathLst>
                  <a:path w="1699617" h="1864460">
                    <a:moveTo>
                      <a:pt x="376148" y="1079562"/>
                    </a:moveTo>
                    <a:lnTo>
                      <a:pt x="473212" y="1132806"/>
                    </a:lnTo>
                    <a:cubicBezTo>
                      <a:pt x="540933" y="1181790"/>
                      <a:pt x="518358" y="1303186"/>
                      <a:pt x="457411" y="1313834"/>
                    </a:cubicBezTo>
                    <a:cubicBezTo>
                      <a:pt x="477727" y="1229354"/>
                      <a:pt x="489015" y="1200247"/>
                      <a:pt x="376148" y="1079562"/>
                    </a:cubicBezTo>
                    <a:close/>
                    <a:moveTo>
                      <a:pt x="652259" y="0"/>
                    </a:moveTo>
                    <a:cubicBezTo>
                      <a:pt x="552836" y="0"/>
                      <a:pt x="472239" y="80599"/>
                      <a:pt x="472239" y="180023"/>
                    </a:cubicBezTo>
                    <a:cubicBezTo>
                      <a:pt x="472239" y="239421"/>
                      <a:pt x="501005" y="292100"/>
                      <a:pt x="547247" y="322341"/>
                    </a:cubicBezTo>
                    <a:lnTo>
                      <a:pt x="547247" y="322657"/>
                    </a:lnTo>
                    <a:lnTo>
                      <a:pt x="0" y="322657"/>
                    </a:lnTo>
                    <a:lnTo>
                      <a:pt x="0" y="843255"/>
                    </a:lnTo>
                    <a:lnTo>
                      <a:pt x="6954" y="843255"/>
                    </a:lnTo>
                    <a:lnTo>
                      <a:pt x="6926" y="839169"/>
                    </a:lnTo>
                    <a:cubicBezTo>
                      <a:pt x="30943" y="825654"/>
                      <a:pt x="56514" y="816890"/>
                      <a:pt x="82470" y="812665"/>
                    </a:cubicBezTo>
                    <a:cubicBezTo>
                      <a:pt x="101937" y="809497"/>
                      <a:pt x="121620" y="808881"/>
                      <a:pt x="141026" y="810730"/>
                    </a:cubicBezTo>
                    <a:cubicBezTo>
                      <a:pt x="199244" y="816274"/>
                      <a:pt x="254964" y="843991"/>
                      <a:pt x="294859" y="891459"/>
                    </a:cubicBezTo>
                    <a:cubicBezTo>
                      <a:pt x="365782" y="975847"/>
                      <a:pt x="366606" y="1098765"/>
                      <a:pt x="296819" y="1184095"/>
                    </a:cubicBezTo>
                    <a:cubicBezTo>
                      <a:pt x="227032" y="1269425"/>
                      <a:pt x="106396" y="1293008"/>
                      <a:pt x="9613" y="1240238"/>
                    </a:cubicBezTo>
                    <a:lnTo>
                      <a:pt x="9613" y="1240154"/>
                    </a:lnTo>
                    <a:lnTo>
                      <a:pt x="0" y="1240154"/>
                    </a:lnTo>
                    <a:lnTo>
                      <a:pt x="0" y="1859451"/>
                    </a:lnTo>
                    <a:lnTo>
                      <a:pt x="1056476" y="1864460"/>
                    </a:lnTo>
                    <a:lnTo>
                      <a:pt x="1021064" y="1732948"/>
                    </a:lnTo>
                    <a:cubicBezTo>
                      <a:pt x="1062668" y="1770381"/>
                      <a:pt x="1045582" y="1769478"/>
                      <a:pt x="1096215" y="1779224"/>
                    </a:cubicBezTo>
                    <a:lnTo>
                      <a:pt x="1387597" y="1775455"/>
                    </a:lnTo>
                    <a:cubicBezTo>
                      <a:pt x="1620023" y="1726544"/>
                      <a:pt x="1631232" y="1630779"/>
                      <a:pt x="1698873" y="1477511"/>
                    </a:cubicBezTo>
                    <a:cubicBezTo>
                      <a:pt x="1704015" y="1325249"/>
                      <a:pt x="1682068" y="1279474"/>
                      <a:pt x="1646578" y="1174066"/>
                    </a:cubicBezTo>
                    <a:lnTo>
                      <a:pt x="1541989" y="1112392"/>
                    </a:lnTo>
                    <a:cubicBezTo>
                      <a:pt x="1474833" y="972375"/>
                      <a:pt x="1362532" y="772726"/>
                      <a:pt x="1295376" y="743457"/>
                    </a:cubicBezTo>
                    <a:cubicBezTo>
                      <a:pt x="1296959" y="711836"/>
                      <a:pt x="1318859" y="678086"/>
                      <a:pt x="1300126" y="648594"/>
                    </a:cubicBezTo>
                    <a:cubicBezTo>
                      <a:pt x="1273821" y="619636"/>
                      <a:pt x="1265576" y="631142"/>
                      <a:pt x="1243787" y="619222"/>
                    </a:cubicBezTo>
                    <a:lnTo>
                      <a:pt x="1253521" y="570548"/>
                    </a:lnTo>
                    <a:cubicBezTo>
                      <a:pt x="1220884" y="541841"/>
                      <a:pt x="1240165" y="564247"/>
                      <a:pt x="1214300" y="524891"/>
                    </a:cubicBezTo>
                    <a:lnTo>
                      <a:pt x="1216699" y="409841"/>
                    </a:lnTo>
                    <a:cubicBezTo>
                      <a:pt x="1196257" y="384432"/>
                      <a:pt x="1191618" y="386709"/>
                      <a:pt x="1155374" y="333613"/>
                    </a:cubicBezTo>
                    <a:cubicBezTo>
                      <a:pt x="1154246" y="330251"/>
                      <a:pt x="1153164" y="326621"/>
                      <a:pt x="1152469" y="322657"/>
                    </a:cubicBezTo>
                    <a:lnTo>
                      <a:pt x="757271" y="322657"/>
                    </a:lnTo>
                    <a:lnTo>
                      <a:pt x="757271" y="322341"/>
                    </a:lnTo>
                    <a:cubicBezTo>
                      <a:pt x="803514" y="292100"/>
                      <a:pt x="832279" y="239421"/>
                      <a:pt x="832279" y="180023"/>
                    </a:cubicBezTo>
                    <a:cubicBezTo>
                      <a:pt x="832279" y="80599"/>
                      <a:pt x="751682" y="0"/>
                      <a:pt x="652259" y="0"/>
                    </a:cubicBezTo>
                    <a:close/>
                  </a:path>
                </a:pathLst>
              </a:custGeom>
              <a:solidFill>
                <a:srgbClr val="5ECC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Freeform 7">
                <a:extLst>
                  <a:ext uri="{FF2B5EF4-FFF2-40B4-BE49-F238E27FC236}">
                    <a16:creationId xmlns:a16="http://schemas.microsoft.com/office/drawing/2014/main" id="{BBDFEA2F-4AA1-8B78-4729-C5E35D50BB60}"/>
                  </a:ext>
                </a:extLst>
              </p:cNvPr>
              <p:cNvSpPr/>
              <p:nvPr/>
            </p:nvSpPr>
            <p:spPr>
              <a:xfrm flipH="1">
                <a:off x="4093317" y="6765951"/>
                <a:ext cx="1112378" cy="1453994"/>
              </a:xfrm>
              <a:custGeom>
                <a:avLst/>
                <a:gdLst/>
                <a:ahLst/>
                <a:cxnLst/>
                <a:rect l="l" t="t" r="r" b="b"/>
                <a:pathLst>
                  <a:path w="1470219" h="1921729">
                    <a:moveTo>
                      <a:pt x="317750" y="0"/>
                    </a:moveTo>
                    <a:lnTo>
                      <a:pt x="317750" y="519295"/>
                    </a:lnTo>
                    <a:cubicBezTo>
                      <a:pt x="287598" y="476035"/>
                      <a:pt x="236890" y="449670"/>
                      <a:pt x="180024" y="449670"/>
                    </a:cubicBezTo>
                    <a:cubicBezTo>
                      <a:pt x="80599" y="449670"/>
                      <a:pt x="0" y="530267"/>
                      <a:pt x="0" y="629690"/>
                    </a:cubicBezTo>
                    <a:cubicBezTo>
                      <a:pt x="0" y="729112"/>
                      <a:pt x="80599" y="809710"/>
                      <a:pt x="180024" y="809710"/>
                    </a:cubicBezTo>
                    <a:cubicBezTo>
                      <a:pt x="236890" y="809710"/>
                      <a:pt x="287598" y="783344"/>
                      <a:pt x="317750" y="740084"/>
                    </a:cubicBezTo>
                    <a:lnTo>
                      <a:pt x="317750" y="1366266"/>
                    </a:lnTo>
                    <a:cubicBezTo>
                      <a:pt x="334104" y="1364723"/>
                      <a:pt x="350498" y="1361676"/>
                      <a:pt x="369339" y="1360802"/>
                    </a:cubicBezTo>
                    <a:cubicBezTo>
                      <a:pt x="402266" y="1377733"/>
                      <a:pt x="435193" y="1387415"/>
                      <a:pt x="467827" y="1410291"/>
                    </a:cubicBezTo>
                    <a:lnTo>
                      <a:pt x="455870" y="1410142"/>
                    </a:lnTo>
                    <a:lnTo>
                      <a:pt x="317750" y="1534494"/>
                    </a:lnTo>
                    <a:lnTo>
                      <a:pt x="317750" y="1615990"/>
                    </a:lnTo>
                    <a:cubicBezTo>
                      <a:pt x="386499" y="1670478"/>
                      <a:pt x="389428" y="1688371"/>
                      <a:pt x="408089" y="1738922"/>
                    </a:cubicBezTo>
                    <a:cubicBezTo>
                      <a:pt x="379727" y="1707581"/>
                      <a:pt x="349150" y="1673825"/>
                      <a:pt x="317750" y="1638805"/>
                    </a:cubicBezTo>
                    <a:lnTo>
                      <a:pt x="317750" y="1921729"/>
                    </a:lnTo>
                    <a:lnTo>
                      <a:pt x="755913" y="1921729"/>
                    </a:lnTo>
                    <a:cubicBezTo>
                      <a:pt x="706403" y="1827798"/>
                      <a:pt x="729495" y="1711808"/>
                      <a:pt x="811417" y="1642956"/>
                    </a:cubicBezTo>
                    <a:cubicBezTo>
                      <a:pt x="895805" y="1572033"/>
                      <a:pt x="1018723" y="1571209"/>
                      <a:pt x="1104053" y="1640996"/>
                    </a:cubicBezTo>
                    <a:cubicBezTo>
                      <a:pt x="1187635" y="1709353"/>
                      <a:pt x="1211974" y="1826497"/>
                      <a:pt x="1162370" y="1921729"/>
                    </a:cubicBezTo>
                    <a:lnTo>
                      <a:pt x="1470219" y="1921729"/>
                    </a:lnTo>
                    <a:cubicBezTo>
                      <a:pt x="1451557" y="1854186"/>
                      <a:pt x="1443779" y="1713479"/>
                      <a:pt x="1383490" y="1654709"/>
                    </a:cubicBezTo>
                    <a:cubicBezTo>
                      <a:pt x="1345256" y="1600370"/>
                      <a:pt x="1270906" y="1605665"/>
                      <a:pt x="1214613" y="1581143"/>
                    </a:cubicBezTo>
                    <a:cubicBezTo>
                      <a:pt x="1023979" y="1516260"/>
                      <a:pt x="855919" y="1498231"/>
                      <a:pt x="667541" y="1420569"/>
                    </a:cubicBezTo>
                    <a:cubicBezTo>
                      <a:pt x="641002" y="1406060"/>
                      <a:pt x="628007" y="1359605"/>
                      <a:pt x="596953" y="1264165"/>
                    </a:cubicBezTo>
                    <a:lnTo>
                      <a:pt x="605982" y="1483707"/>
                    </a:lnTo>
                    <a:cubicBezTo>
                      <a:pt x="633003" y="1532193"/>
                      <a:pt x="647443" y="1570873"/>
                      <a:pt x="655559" y="1604936"/>
                    </a:cubicBezTo>
                    <a:lnTo>
                      <a:pt x="669187" y="1618813"/>
                    </a:lnTo>
                    <a:lnTo>
                      <a:pt x="658716" y="1618119"/>
                    </a:lnTo>
                    <a:cubicBezTo>
                      <a:pt x="671015" y="1675268"/>
                      <a:pt x="667528" y="1720297"/>
                      <a:pt x="683108" y="1780186"/>
                    </a:cubicBezTo>
                    <a:lnTo>
                      <a:pt x="591592" y="1613666"/>
                    </a:lnTo>
                    <a:lnTo>
                      <a:pt x="658716" y="1618119"/>
                    </a:lnTo>
                    <a:cubicBezTo>
                      <a:pt x="657988" y="1613751"/>
                      <a:pt x="656981" y="1609350"/>
                      <a:pt x="655559" y="1604936"/>
                    </a:cubicBezTo>
                    <a:cubicBezTo>
                      <a:pt x="595208" y="1543644"/>
                      <a:pt x="572037" y="1416889"/>
                      <a:pt x="482935" y="1410479"/>
                    </a:cubicBezTo>
                    <a:cubicBezTo>
                      <a:pt x="535122" y="1370544"/>
                      <a:pt x="588839" y="1317812"/>
                      <a:pt x="588628" y="1233771"/>
                    </a:cubicBezTo>
                    <a:cubicBezTo>
                      <a:pt x="593535" y="1201617"/>
                      <a:pt x="591670" y="1173724"/>
                      <a:pt x="603348" y="1137311"/>
                    </a:cubicBezTo>
                    <a:cubicBezTo>
                      <a:pt x="681305" y="1043677"/>
                      <a:pt x="723143" y="969209"/>
                      <a:pt x="728865" y="818070"/>
                    </a:cubicBezTo>
                    <a:cubicBezTo>
                      <a:pt x="757787" y="830627"/>
                      <a:pt x="777680" y="847444"/>
                      <a:pt x="802088" y="759902"/>
                    </a:cubicBezTo>
                    <a:cubicBezTo>
                      <a:pt x="810208" y="713002"/>
                      <a:pt x="879277" y="465908"/>
                      <a:pt x="776787" y="510588"/>
                    </a:cubicBezTo>
                    <a:cubicBezTo>
                      <a:pt x="737961" y="316337"/>
                      <a:pt x="730052" y="30689"/>
                      <a:pt x="317750" y="0"/>
                    </a:cubicBezTo>
                    <a:close/>
                  </a:path>
                </a:pathLst>
              </a:custGeom>
              <a:solidFill>
                <a:srgbClr val="4E67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9" name="Oval 21">
                <a:extLst>
                  <a:ext uri="{FF2B5EF4-FFF2-40B4-BE49-F238E27FC236}">
                    <a16:creationId xmlns:a16="http://schemas.microsoft.com/office/drawing/2014/main" id="{FA3F01F8-7FE9-A25A-5786-94A84796D942}"/>
                  </a:ext>
                </a:extLst>
              </p:cNvPr>
              <p:cNvSpPr/>
              <p:nvPr/>
            </p:nvSpPr>
            <p:spPr>
              <a:xfrm>
                <a:off x="4997731" y="6758723"/>
                <a:ext cx="947845" cy="1699428"/>
              </a:xfrm>
              <a:custGeom>
                <a:avLst/>
                <a:gdLst/>
                <a:ahLst/>
                <a:cxnLst/>
                <a:rect l="l" t="t" r="r" b="b"/>
                <a:pathLst>
                  <a:path w="1252757" h="2246116">
                    <a:moveTo>
                      <a:pt x="0" y="1537931"/>
                    </a:moveTo>
                    <a:lnTo>
                      <a:pt x="48955" y="1582006"/>
                    </a:lnTo>
                    <a:cubicBezTo>
                      <a:pt x="29607" y="1596227"/>
                      <a:pt x="13459" y="1608472"/>
                      <a:pt x="0" y="1619427"/>
                    </a:cubicBezTo>
                    <a:close/>
                    <a:moveTo>
                      <a:pt x="378777" y="1138883"/>
                    </a:moveTo>
                    <a:cubicBezTo>
                      <a:pt x="411277" y="1129216"/>
                      <a:pt x="503171" y="1342067"/>
                      <a:pt x="652602" y="1380835"/>
                    </a:cubicBezTo>
                    <a:cubicBezTo>
                      <a:pt x="847829" y="1434107"/>
                      <a:pt x="1074660" y="1515068"/>
                      <a:pt x="1177337" y="1610936"/>
                    </a:cubicBezTo>
                    <a:cubicBezTo>
                      <a:pt x="1265071" y="1783698"/>
                      <a:pt x="1255683" y="1823052"/>
                      <a:pt x="1248143" y="1925166"/>
                    </a:cubicBezTo>
                    <a:lnTo>
                      <a:pt x="682623" y="1925166"/>
                    </a:lnTo>
                    <a:cubicBezTo>
                      <a:pt x="727970" y="1955371"/>
                      <a:pt x="756000" y="2007459"/>
                      <a:pt x="756000" y="2066093"/>
                    </a:cubicBezTo>
                    <a:cubicBezTo>
                      <a:pt x="756000" y="2165517"/>
                      <a:pt x="675403" y="2246116"/>
                      <a:pt x="575980" y="2246116"/>
                    </a:cubicBezTo>
                    <a:cubicBezTo>
                      <a:pt x="476558" y="2246116"/>
                      <a:pt x="395960" y="2165517"/>
                      <a:pt x="395960" y="2066093"/>
                    </a:cubicBezTo>
                    <a:cubicBezTo>
                      <a:pt x="395960" y="2007459"/>
                      <a:pt x="423991" y="1955371"/>
                      <a:pt x="469338" y="1925166"/>
                    </a:cubicBezTo>
                    <a:lnTo>
                      <a:pt x="0" y="1925166"/>
                    </a:lnTo>
                    <a:lnTo>
                      <a:pt x="0" y="1642242"/>
                    </a:lnTo>
                    <a:cubicBezTo>
                      <a:pt x="181585" y="1440372"/>
                      <a:pt x="392125" y="1197753"/>
                      <a:pt x="373070" y="1143900"/>
                    </a:cubicBezTo>
                    <a:cubicBezTo>
                      <a:pt x="374708" y="1141161"/>
                      <a:pt x="376611" y="1139527"/>
                      <a:pt x="378777" y="1138883"/>
                    </a:cubicBezTo>
                    <a:close/>
                    <a:moveTo>
                      <a:pt x="60149" y="0"/>
                    </a:moveTo>
                    <a:cubicBezTo>
                      <a:pt x="424660" y="15130"/>
                      <a:pt x="592784" y="258144"/>
                      <a:pt x="528403" y="582088"/>
                    </a:cubicBezTo>
                    <a:cubicBezTo>
                      <a:pt x="564457" y="581792"/>
                      <a:pt x="595997" y="564458"/>
                      <a:pt x="593677" y="642963"/>
                    </a:cubicBezTo>
                    <a:cubicBezTo>
                      <a:pt x="586216" y="751211"/>
                      <a:pt x="524577" y="902053"/>
                      <a:pt x="487771" y="897424"/>
                    </a:cubicBezTo>
                    <a:cubicBezTo>
                      <a:pt x="464712" y="892973"/>
                      <a:pt x="450682" y="871482"/>
                      <a:pt x="432137" y="858512"/>
                    </a:cubicBezTo>
                    <a:cubicBezTo>
                      <a:pt x="401632" y="940744"/>
                      <a:pt x="393700" y="1031495"/>
                      <a:pt x="340621" y="1105208"/>
                    </a:cubicBezTo>
                    <a:cubicBezTo>
                      <a:pt x="299535" y="1169456"/>
                      <a:pt x="256191" y="1203886"/>
                      <a:pt x="206076" y="1253225"/>
                    </a:cubicBezTo>
                    <a:cubicBezTo>
                      <a:pt x="96325" y="1366844"/>
                      <a:pt x="48367" y="1374569"/>
                      <a:pt x="0" y="1369703"/>
                    </a:cubicBezTo>
                    <a:lnTo>
                      <a:pt x="0" y="835934"/>
                    </a:lnTo>
                    <a:cubicBezTo>
                      <a:pt x="94059" y="885724"/>
                      <a:pt x="210348" y="862698"/>
                      <a:pt x="279327" y="780625"/>
                    </a:cubicBezTo>
                    <a:cubicBezTo>
                      <a:pt x="350250" y="696237"/>
                      <a:pt x="351074" y="573319"/>
                      <a:pt x="281287" y="487989"/>
                    </a:cubicBezTo>
                    <a:cubicBezTo>
                      <a:pt x="212806" y="404257"/>
                      <a:pt x="95363" y="379981"/>
                      <a:pt x="0" y="429858"/>
                    </a:cubicBezTo>
                    <a:lnTo>
                      <a:pt x="0" y="3437"/>
                    </a:lnTo>
                    <a:close/>
                  </a:path>
                </a:pathLst>
              </a:custGeom>
              <a:solidFill>
                <a:srgbClr val="D732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72" name="Trapezoid 28">
              <a:extLst>
                <a:ext uri="{FF2B5EF4-FFF2-40B4-BE49-F238E27FC236}">
                  <a16:creationId xmlns:a16="http://schemas.microsoft.com/office/drawing/2014/main" id="{6AF08AAC-C99C-7E1F-80E1-619B237838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94431" y="6643839"/>
              <a:ext cx="308986" cy="413856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rgbClr val="4E67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D3D2E1A-AF55-54BE-A2B8-F9B165B2F5AB}"/>
                </a:ext>
              </a:extLst>
            </p:cNvPr>
            <p:cNvSpPr txBox="1"/>
            <p:nvPr/>
          </p:nvSpPr>
          <p:spPr>
            <a:xfrm>
              <a:off x="3121065" y="6588302"/>
              <a:ext cx="1448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1400" b="1" dirty="0">
                  <a:solidFill>
                    <a:srgbClr val="4E67C8"/>
                  </a:solidFill>
                  <a:cs typeface="Arial" pitchFamily="34" charset="0"/>
                </a:rPr>
                <a:t>香港青年科學院講座系列</a:t>
              </a:r>
              <a:endParaRPr lang="ko-KR" altLang="en-US" sz="1400" b="1" dirty="0">
                <a:solidFill>
                  <a:srgbClr val="4E67C8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F38D57E-E99F-240F-F660-E598437164FD}"/>
                </a:ext>
              </a:extLst>
            </p:cNvPr>
            <p:cNvSpPr txBox="1"/>
            <p:nvPr/>
          </p:nvSpPr>
          <p:spPr>
            <a:xfrm>
              <a:off x="2965379" y="7105314"/>
              <a:ext cx="1834124" cy="646331"/>
            </a:xfrm>
            <a:prstGeom prst="rect">
              <a:avLst/>
            </a:prstGeom>
            <a:gradFill flip="none" rotWithShape="1">
              <a:gsLst>
                <a:gs pos="51000">
                  <a:srgbClr val="BCC6EA"/>
                </a:gs>
                <a:gs pos="0">
                  <a:schemeClr val="tx1"/>
                </a:gs>
                <a:gs pos="100000">
                  <a:srgbClr val="4E67C8">
                    <a:alpha val="42000"/>
                  </a:srgbClr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1200" dirty="0">
                  <a:solidFill>
                    <a:schemeClr val="bg1"/>
                  </a:solidFill>
                </a:rPr>
                <a:t>講座以新興科技為主題，引發學生追求專門範疇知識的動機。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72BE34C-B447-7089-B0D4-1CA66114F27E}"/>
                </a:ext>
              </a:extLst>
            </p:cNvPr>
            <p:cNvSpPr txBox="1"/>
            <p:nvPr/>
          </p:nvSpPr>
          <p:spPr>
            <a:xfrm>
              <a:off x="5565578" y="7435648"/>
              <a:ext cx="14036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D7325A"/>
                  </a:solidFill>
                  <a:cs typeface="Arial" pitchFamily="34" charset="0"/>
                </a:rPr>
                <a:t>名人講座系列</a:t>
              </a:r>
              <a:endParaRPr lang="ko-KR" altLang="en-US" sz="1400" b="1" dirty="0">
                <a:solidFill>
                  <a:srgbClr val="D7325A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7DB3484-9022-6A07-97E9-95EDB68E49ED}"/>
                </a:ext>
              </a:extLst>
            </p:cNvPr>
            <p:cNvSpPr txBox="1"/>
            <p:nvPr/>
          </p:nvSpPr>
          <p:spPr>
            <a:xfrm>
              <a:off x="5162550" y="7751645"/>
              <a:ext cx="1938338" cy="461665"/>
            </a:xfrm>
            <a:prstGeom prst="rect">
              <a:avLst/>
            </a:prstGeom>
            <a:gradFill flip="none" rotWithShape="1">
              <a:gsLst>
                <a:gs pos="59000">
                  <a:srgbClr val="F3C3CE"/>
                </a:gs>
                <a:gs pos="0">
                  <a:srgbClr val="D7325A">
                    <a:alpha val="42000"/>
                  </a:srgb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solidFill>
                    <a:schemeClr val="bg1"/>
                  </a:solidFill>
                  <a:cs typeface="Arial" pitchFamily="34" charset="0"/>
                </a:rPr>
                <a:t>各界名人分享人生經驗，啟發學生追尋夢想。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79" name="Graphic 78" descr="Hero Male with solid fill">
              <a:extLst>
                <a:ext uri="{FF2B5EF4-FFF2-40B4-BE49-F238E27FC236}">
                  <a16:creationId xmlns:a16="http://schemas.microsoft.com/office/drawing/2014/main" id="{4BB2F9B0-B6B0-4B9D-F3C9-8A558052E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23524" y="7287208"/>
              <a:ext cx="411480" cy="411480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ACFF845-484A-0F73-AF56-14AB8D8EDCD5}"/>
                </a:ext>
              </a:extLst>
            </p:cNvPr>
            <p:cNvSpPr txBox="1"/>
            <p:nvPr/>
          </p:nvSpPr>
          <p:spPr>
            <a:xfrm>
              <a:off x="5619738" y="8486020"/>
              <a:ext cx="1785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93D07D"/>
                  </a:solidFill>
                  <a:cs typeface="Arial" pitchFamily="34" charset="0"/>
                </a:rPr>
                <a:t>洞察未來講座系列</a:t>
              </a:r>
              <a:endParaRPr lang="ko-KR" altLang="en-US" sz="1400" b="1" dirty="0">
                <a:solidFill>
                  <a:srgbClr val="93D07D"/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BE4E000-5200-BB7F-79D7-8E9134925E05}"/>
                </a:ext>
              </a:extLst>
            </p:cNvPr>
            <p:cNvSpPr txBox="1"/>
            <p:nvPr/>
          </p:nvSpPr>
          <p:spPr>
            <a:xfrm>
              <a:off x="5244283" y="8770780"/>
              <a:ext cx="2022537" cy="646331"/>
            </a:xfrm>
            <a:prstGeom prst="rect">
              <a:avLst/>
            </a:prstGeom>
            <a:gradFill flip="none" rotWithShape="1">
              <a:gsLst>
                <a:gs pos="22000">
                  <a:srgbClr val="93D07D">
                    <a:alpha val="80000"/>
                  </a:srgbClr>
                </a:gs>
                <a:gs pos="0">
                  <a:srgbClr val="93D07D">
                    <a:alpha val="20000"/>
                  </a:srgbClr>
                </a:gs>
                <a:gs pos="100000">
                  <a:schemeClr val="tx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200" dirty="0">
                  <a:solidFill>
                    <a:schemeClr val="bg1"/>
                  </a:solidFill>
                  <a:cs typeface="Arial" pitchFamily="34" charset="0"/>
                </a:rPr>
                <a:t>專業人士講解相關行業最新趨勢，讓學生洞悉先機，計劃未來。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Rectangle 7">
              <a:extLst>
                <a:ext uri="{FF2B5EF4-FFF2-40B4-BE49-F238E27FC236}">
                  <a16:creationId xmlns:a16="http://schemas.microsoft.com/office/drawing/2014/main" id="{7617E35B-C321-C4B3-9DDC-08403CBCD039}"/>
                </a:ext>
              </a:extLst>
            </p:cNvPr>
            <p:cNvSpPr/>
            <p:nvPr/>
          </p:nvSpPr>
          <p:spPr>
            <a:xfrm rot="18900000">
              <a:off x="5507423" y="8457685"/>
              <a:ext cx="128913" cy="31740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93D07D"/>
                </a:solidFill>
              </a:endParaRPr>
            </a:p>
          </p:txBody>
        </p:sp>
        <p:sp>
          <p:nvSpPr>
            <p:cNvPr id="88" name="Rounded Rectangle 51">
              <a:extLst>
                <a:ext uri="{FF2B5EF4-FFF2-40B4-BE49-F238E27FC236}">
                  <a16:creationId xmlns:a16="http://schemas.microsoft.com/office/drawing/2014/main" id="{5DE2AEB6-7B2B-4CB9-203E-DBE5E48297F0}"/>
                </a:ext>
              </a:extLst>
            </p:cNvPr>
            <p:cNvSpPr/>
            <p:nvPr/>
          </p:nvSpPr>
          <p:spPr>
            <a:xfrm rot="16200000" flipH="1">
              <a:off x="2320772" y="8299747"/>
              <a:ext cx="341924" cy="29135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5EC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05808EB-83FA-199F-9D80-26A23159868A}"/>
                </a:ext>
              </a:extLst>
            </p:cNvPr>
            <p:cNvSpPr txBox="1"/>
            <p:nvPr/>
          </p:nvSpPr>
          <p:spPr>
            <a:xfrm>
              <a:off x="2502856" y="8353122"/>
              <a:ext cx="14374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5ECCF3"/>
                  </a:solidFill>
                  <a:cs typeface="Arial" pitchFamily="34" charset="0"/>
                </a:rPr>
                <a:t>基礎講座系列</a:t>
              </a:r>
              <a:endParaRPr lang="ko-KR" altLang="en-US" sz="1400" b="1" dirty="0">
                <a:solidFill>
                  <a:srgbClr val="5ECCF3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EAD373E-7BED-43A3-AC9D-A99CACF7B66F}"/>
                </a:ext>
              </a:extLst>
            </p:cNvPr>
            <p:cNvSpPr txBox="1"/>
            <p:nvPr/>
          </p:nvSpPr>
          <p:spPr>
            <a:xfrm>
              <a:off x="2202181" y="8658872"/>
              <a:ext cx="1642960" cy="461665"/>
            </a:xfrm>
            <a:prstGeom prst="rect">
              <a:avLst/>
            </a:prstGeom>
            <a:gradFill flip="none" rotWithShape="1">
              <a:gsLst>
                <a:gs pos="96000">
                  <a:srgbClr val="5ECCF3">
                    <a:alpha val="80000"/>
                  </a:srgbClr>
                </a:gs>
                <a:gs pos="0">
                  <a:schemeClr val="tx1"/>
                </a:gs>
                <a:gs pos="100000">
                  <a:srgbClr val="5ECCF3">
                    <a:alpha val="40000"/>
                  </a:srgbClr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1200" dirty="0">
                  <a:solidFill>
                    <a:schemeClr val="bg1"/>
                  </a:solidFill>
                  <a:cs typeface="Arial" pitchFamily="34" charset="0"/>
                </a:rPr>
                <a:t>介紹各種新穎主題，開拓學生視野。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6F428B-A51C-6684-3953-C92155E2BA41}"/>
              </a:ext>
            </a:extLst>
          </p:cNvPr>
          <p:cNvSpPr txBox="1">
            <a:spLocks/>
          </p:cNvSpPr>
          <p:nvPr/>
        </p:nvSpPr>
        <p:spPr>
          <a:xfrm>
            <a:off x="445637" y="2936398"/>
            <a:ext cx="2690083" cy="333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125000"/>
              <a:buFont typeface="Amasis MT Pro Black" panose="02040A04050005020304" pitchFamily="18" charset="0"/>
              <a:buChar char="◆"/>
            </a:pPr>
            <a:r>
              <a:rPr lang="zh-TW" altLang="en-US" sz="1600" dirty="0">
                <a:uFill>
                  <a:solidFill>
                    <a:schemeClr val="accent3"/>
                  </a:solidFill>
                </a:uFill>
              </a:rPr>
              <a:t>日程表</a:t>
            </a:r>
            <a:endParaRPr lang="en-US" sz="1600" b="1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38">
            <a:extLst>
              <a:ext uri="{FF2B5EF4-FFF2-40B4-BE49-F238E27FC236}">
                <a16:creationId xmlns:a16="http://schemas.microsoft.com/office/drawing/2014/main" id="{1071ED3C-E219-86A6-D438-DC4DD2264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539495"/>
              </p:ext>
            </p:extLst>
          </p:nvPr>
        </p:nvGraphicFramePr>
        <p:xfrm>
          <a:off x="757479" y="3323575"/>
          <a:ext cx="6246572" cy="6324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57562">
                  <a:extLst>
                    <a:ext uri="{9D8B030D-6E8A-4147-A177-3AD203B41FA5}">
                      <a16:colId xmlns:a16="http://schemas.microsoft.com/office/drawing/2014/main" val="2522095262"/>
                    </a:ext>
                  </a:extLst>
                </a:gridCol>
                <a:gridCol w="1099416">
                  <a:extLst>
                    <a:ext uri="{9D8B030D-6E8A-4147-A177-3AD203B41FA5}">
                      <a16:colId xmlns:a16="http://schemas.microsoft.com/office/drawing/2014/main" val="395913963"/>
                    </a:ext>
                  </a:extLst>
                </a:gridCol>
                <a:gridCol w="2094797">
                  <a:extLst>
                    <a:ext uri="{9D8B030D-6E8A-4147-A177-3AD203B41FA5}">
                      <a16:colId xmlns:a16="http://schemas.microsoft.com/office/drawing/2014/main" val="1268122157"/>
                    </a:ext>
                  </a:extLst>
                </a:gridCol>
                <a:gridCol w="2094797">
                  <a:extLst>
                    <a:ext uri="{9D8B030D-6E8A-4147-A177-3AD203B41FA5}">
                      <a16:colId xmlns:a16="http://schemas.microsoft.com/office/drawing/2014/main" val="4047311055"/>
                    </a:ext>
                  </a:extLst>
                </a:gridCol>
              </a:tblGrid>
              <a:tr h="255142">
                <a:tc>
                  <a:txBody>
                    <a:bodyPr/>
                    <a:lstStyle/>
                    <a:p>
                      <a:pPr marL="0" algn="ctr" defTabSz="566987" rtl="0" eaLnBrk="1" latinLnBrk="0" hangingPunct="1"/>
                      <a:r>
                        <a:rPr lang="zh-TW" altLang="en-US" sz="1200" b="1" kern="1200" dirty="0">
                          <a:solidFill>
                            <a:schemeClr val="bg1"/>
                          </a:solidFill>
                        </a:rPr>
                        <a:t>課節</a:t>
                      </a:r>
                      <a:endParaRPr lang="en-HK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日期</a:t>
                      </a:r>
                      <a:endParaRPr lang="en-HK" sz="12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時間</a:t>
                      </a:r>
                      <a:endParaRPr lang="en-HK" sz="12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地點</a:t>
                      </a:r>
                      <a:endParaRPr lang="en-HK" sz="12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080447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algn="ctr"/>
                      <a:r>
                        <a:rPr lang="en-HK" sz="1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</a:rPr>
                        <a:t>23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日</a:t>
                      </a:r>
                      <a:endParaRPr lang="en-HK" sz="12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上午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</a:rPr>
                        <a:t>10:00 – 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正午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</a:rPr>
                        <a:t>12:00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香港資優教育學苑</a:t>
                      </a:r>
                      <a:r>
                        <a:rPr lang="en-HK" altLang="zh-TW" sz="1200" dirty="0">
                          <a:solidFill>
                            <a:schemeClr val="bg1"/>
                          </a:solidFill>
                        </a:rPr>
                        <a:t>105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室</a:t>
                      </a:r>
                      <a:endParaRPr lang="en-HK" altLang="zh-TW" sz="12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0562595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FC1D581-E0BC-9234-7A35-0E8873B88DE6}"/>
              </a:ext>
            </a:extLst>
          </p:cNvPr>
          <p:cNvGrpSpPr/>
          <p:nvPr/>
        </p:nvGrpSpPr>
        <p:grpSpPr>
          <a:xfrm>
            <a:off x="445638" y="4208213"/>
            <a:ext cx="6620064" cy="2065587"/>
            <a:chOff x="445638" y="4208213"/>
            <a:chExt cx="6620064" cy="206558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D546C0C-2AD4-D47E-D9CB-E16459FCA026}"/>
                </a:ext>
              </a:extLst>
            </p:cNvPr>
            <p:cNvGrpSpPr/>
            <p:nvPr/>
          </p:nvGrpSpPr>
          <p:grpSpPr>
            <a:xfrm>
              <a:off x="450012" y="4208213"/>
              <a:ext cx="3135283" cy="1401818"/>
              <a:chOff x="446549" y="4407483"/>
              <a:chExt cx="3551776" cy="1401818"/>
            </a:xfrm>
          </p:grpSpPr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D86BEDEE-3AEB-A1D0-14A4-C963B342A9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549" y="4407483"/>
                <a:ext cx="3333288" cy="23822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b" anchorCtr="0">
                <a:normAutofit/>
              </a:bodyPr>
              <a:lstStyle>
                <a:lvl1pPr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728" b="1" i="0" kern="1200" spc="31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285750" indent="-285750"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Clr>
                    <a:schemeClr val="accent1"/>
                  </a:buClr>
                  <a:buSzPct val="125000"/>
                  <a:buFont typeface="Amasis MT Pro Black" panose="02040A04050005020304" pitchFamily="18" charset="0"/>
                  <a:buChar char="◆"/>
                </a:pPr>
                <a:r>
                  <a:rPr lang="zh-TW" sz="1600">
                    <a:uFill>
                      <a:solidFill>
                        <a:schemeClr val="accent3"/>
                      </a:solidFill>
                    </a:uFill>
                    <a:ea typeface="+mj-lt"/>
                    <a:cs typeface="+mj-lt"/>
                  </a:rPr>
                  <a:t>適合</a:t>
                </a:r>
                <a:r>
                  <a:rPr lang="zh-TW" altLang="en-US" sz="1600" b="1" i="0" u="none" kern="1200" spc="31" baseline="0">
                    <a:uFill>
                      <a:solidFill>
                        <a:schemeClr val="accent3"/>
                      </a:solidFill>
                    </a:uFill>
                    <a:latin typeface="+mj-lt"/>
                    <a:ea typeface="+mj-ea"/>
                    <a:cs typeface="+mj-cs"/>
                  </a:rPr>
                  <a:t>對象</a:t>
                </a:r>
                <a:endParaRPr lang="en-US" sz="1600" b="1" i="0" u="none" kern="1200" spc="31" baseline="0">
                  <a:uFill>
                    <a:solidFill>
                      <a:schemeClr val="accent3"/>
                    </a:solidFill>
                  </a:u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34" name="Text Placeholder 5">
                <a:extLst>
                  <a:ext uri="{FF2B5EF4-FFF2-40B4-BE49-F238E27FC236}">
                    <a16:creationId xmlns:a16="http://schemas.microsoft.com/office/drawing/2014/main" id="{CFB14A41-3AF7-66A3-5B6E-648691305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678" y="4686795"/>
                <a:ext cx="3311647" cy="112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41747" indent="-141747" algn="l" defTabSz="566987" rtl="0" eaLnBrk="1" latinLnBrk="0" hangingPunct="1">
                  <a:lnSpc>
                    <a:spcPct val="90000"/>
                  </a:lnSpc>
                  <a:spcBef>
                    <a:spcPts val="620"/>
                  </a:spcBef>
                  <a:buFont typeface="Arial" panose="020B0604020202020204" pitchFamily="34" charset="0"/>
                  <a:buChar char="•"/>
                  <a:defRPr sz="173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25240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488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708733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240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99222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27572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155921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4270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2620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0969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zh-TW" altLang="en-US" sz="1100" dirty="0"/>
                  <a:t>於 </a:t>
                </a:r>
                <a:r>
                  <a:rPr lang="en-US" altLang="zh-TW" sz="1100" dirty="0"/>
                  <a:t>2023 </a:t>
                </a:r>
                <a:r>
                  <a:rPr lang="zh-TW" altLang="en-US" sz="1100" dirty="0"/>
                  <a:t>至 </a:t>
                </a:r>
                <a:r>
                  <a:rPr lang="en-US" altLang="zh-TW" sz="1100" dirty="0"/>
                  <a:t>2024 </a:t>
                </a:r>
                <a:r>
                  <a:rPr lang="zh-TW" altLang="en-US" sz="1100" dirty="0"/>
                  <a:t>學年為中一至中六的香港資優教育學苑學員。</a:t>
                </a:r>
                <a:endParaRPr lang="en-HK" altLang="zh-TW" sz="1100" dirty="0"/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zh-TW" altLang="en-US" sz="1100" dirty="0"/>
                  <a:t>名額：</a:t>
                </a:r>
                <a:r>
                  <a:rPr lang="en-US" altLang="zh-TW" sz="1100" dirty="0"/>
                  <a:t>100</a:t>
                </a:r>
              </a:p>
              <a:p>
                <a:r>
                  <a:rPr lang="zh-TW" altLang="en-US" sz="1000" dirty="0"/>
                  <a:t>先到先得，額滿即止</a:t>
                </a:r>
                <a:endParaRPr lang="en-HK" altLang="zh-TW" sz="100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B8F126-55B2-4EEA-10CB-C96545BD3EB6}"/>
                </a:ext>
              </a:extLst>
            </p:cNvPr>
            <p:cNvGrpSpPr/>
            <p:nvPr/>
          </p:nvGrpSpPr>
          <p:grpSpPr>
            <a:xfrm>
              <a:off x="445638" y="5440352"/>
              <a:ext cx="2740085" cy="720755"/>
              <a:chOff x="4057668" y="5144280"/>
              <a:chExt cx="3104080" cy="720755"/>
            </a:xfrm>
          </p:grpSpPr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0F576B60-88B1-B909-4F1D-688DF581A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7668" y="5144280"/>
                <a:ext cx="3104080" cy="27857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b" anchorCtr="0">
                <a:normAutofit/>
              </a:bodyPr>
              <a:lstStyle>
                <a:lvl1pPr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728" b="1" i="0" kern="1200" spc="31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285750" indent="-285750"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Clr>
                    <a:schemeClr val="accent1"/>
                  </a:buClr>
                  <a:buSzPct val="125000"/>
                  <a:buFont typeface="Amasis MT Pro Black" panose="02040A04050005020304" pitchFamily="18" charset="0"/>
                  <a:buChar char="◆"/>
                </a:pPr>
                <a:r>
                  <a:rPr lang="zh-TW" altLang="en-US" sz="1600" b="1" i="0" u="none" kern="1200" spc="31" baseline="0" dirty="0">
                    <a:solidFill>
                      <a:schemeClr val="bg1"/>
                    </a:solidFill>
                    <a:uFill>
                      <a:solidFill>
                        <a:schemeClr val="accent3"/>
                      </a:solidFill>
                    </a:uFill>
                    <a:latin typeface="+mj-lt"/>
                    <a:ea typeface="+mj-ea"/>
                    <a:cs typeface="+mj-cs"/>
                  </a:rPr>
                  <a:t>講授語言</a:t>
                </a:r>
                <a:endParaRPr lang="en-US" sz="1600" b="1" i="0" u="none" kern="1200" spc="31" baseline="0" dirty="0">
                  <a:solidFill>
                    <a:schemeClr val="bg1"/>
                  </a:solidFill>
                  <a:uFill>
                    <a:solidFill>
                      <a:schemeClr val="accent3"/>
                    </a:solidFill>
                  </a:u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32" name="Text Placeholder 3">
                <a:extLst>
                  <a:ext uri="{FF2B5EF4-FFF2-40B4-BE49-F238E27FC236}">
                    <a16:creationId xmlns:a16="http://schemas.microsoft.com/office/drawing/2014/main" id="{0B11B97B-91A4-A7A1-5C86-BA5233BF31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12727" y="5473329"/>
                <a:ext cx="2631808" cy="3917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41747" indent="-141747" algn="l" defTabSz="566987" rtl="0" eaLnBrk="1" latinLnBrk="0" hangingPunct="1">
                  <a:lnSpc>
                    <a:spcPct val="90000"/>
                  </a:lnSpc>
                  <a:spcBef>
                    <a:spcPts val="620"/>
                  </a:spcBef>
                  <a:buFont typeface="Arial" panose="020B0604020202020204" pitchFamily="34" charset="0"/>
                  <a:buChar char="•"/>
                  <a:defRPr sz="173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25240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488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708733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240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99222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27572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155921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4270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2620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0969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zh-TW" altLang="en-US" sz="1100" dirty="0"/>
                  <a:t>粵語</a:t>
                </a:r>
                <a:endParaRPr lang="en-HK" sz="11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0B6C3D4-F706-3EEB-FAF1-B545ABC27D48}"/>
                </a:ext>
              </a:extLst>
            </p:cNvPr>
            <p:cNvGrpSpPr/>
            <p:nvPr/>
          </p:nvGrpSpPr>
          <p:grpSpPr>
            <a:xfrm>
              <a:off x="3796045" y="4212443"/>
              <a:ext cx="3202182" cy="762489"/>
              <a:chOff x="7903245" y="5186896"/>
              <a:chExt cx="3104082" cy="762489"/>
            </a:xfrm>
          </p:grpSpPr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25164766-C2CA-37FE-55D4-EFEC4AB7C8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3245" y="5186896"/>
                <a:ext cx="3104082" cy="27483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b" anchorCtr="0">
                <a:normAutofit/>
              </a:bodyPr>
              <a:lstStyle>
                <a:lvl1pPr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728" b="1" i="0" kern="1200" spc="31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285750" indent="-285750"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Clr>
                    <a:schemeClr val="accent1"/>
                  </a:buClr>
                  <a:buSzPct val="125000"/>
                  <a:buFont typeface="Amasis MT Pro Black" panose="02040A04050005020304" pitchFamily="18" charset="0"/>
                  <a:buChar char="◆"/>
                </a:pPr>
                <a:r>
                  <a:rPr lang="zh-TW" altLang="en-US" sz="1600" b="1" i="0" u="none" kern="1200" spc="31" baseline="0" dirty="0">
                    <a:solidFill>
                      <a:schemeClr val="bg1"/>
                    </a:solidFill>
                    <a:uFill>
                      <a:solidFill>
                        <a:schemeClr val="accent3"/>
                      </a:solidFill>
                    </a:uFill>
                    <a:latin typeface="+mj-lt"/>
                    <a:ea typeface="+mj-ea"/>
                    <a:cs typeface="+mj-cs"/>
                  </a:rPr>
                  <a:t>證書</a:t>
                </a:r>
                <a:endParaRPr lang="en-US" sz="1600" b="1" i="0" u="none" kern="1200" spc="31" baseline="0" dirty="0">
                  <a:solidFill>
                    <a:schemeClr val="bg1"/>
                  </a:solidFill>
                  <a:uFill>
                    <a:solidFill>
                      <a:schemeClr val="accent3"/>
                    </a:solidFill>
                  </a:u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30" name="Text Placeholder 2">
                <a:extLst>
                  <a:ext uri="{FF2B5EF4-FFF2-40B4-BE49-F238E27FC236}">
                    <a16:creationId xmlns:a16="http://schemas.microsoft.com/office/drawing/2014/main" id="{936B3AA3-A604-1B80-397E-A6E095E631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9273" y="5486435"/>
                <a:ext cx="2852655" cy="462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41747" indent="-141747" algn="l" defTabSz="566987" rtl="0" eaLnBrk="1" latinLnBrk="0" hangingPunct="1">
                  <a:lnSpc>
                    <a:spcPct val="90000"/>
                  </a:lnSpc>
                  <a:spcBef>
                    <a:spcPts val="620"/>
                  </a:spcBef>
                  <a:buFont typeface="Arial" panose="020B0604020202020204" pitchFamily="34" charset="0"/>
                  <a:buChar char="•"/>
                  <a:defRPr sz="173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25240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488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708733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240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99222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27572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155921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4270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2620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0969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zh-TW" altLang="en-US" sz="1100" dirty="0"/>
                  <a:t>學員必須出席講座，方能獲發電子證書。</a:t>
                </a:r>
                <a:endParaRPr lang="en-HK" sz="1600" dirty="0"/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A1644B-F617-DF64-88F7-2935FE19EE49}"/>
                </a:ext>
              </a:extLst>
            </p:cNvPr>
            <p:cNvCxnSpPr>
              <a:cxnSpLocks/>
            </p:cNvCxnSpPr>
            <p:nvPr/>
          </p:nvCxnSpPr>
          <p:spPr>
            <a:xfrm>
              <a:off x="3612284" y="4208213"/>
              <a:ext cx="0" cy="2065587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EA0A08F-9029-6639-46F0-5226A1DEB628}"/>
                </a:ext>
              </a:extLst>
            </p:cNvPr>
            <p:cNvGrpSpPr/>
            <p:nvPr/>
          </p:nvGrpSpPr>
          <p:grpSpPr>
            <a:xfrm>
              <a:off x="3779837" y="4927571"/>
              <a:ext cx="3285865" cy="1274454"/>
              <a:chOff x="3814632" y="4119643"/>
              <a:chExt cx="3285865" cy="1274454"/>
            </a:xfrm>
          </p:grpSpPr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D17CF262-7D75-F754-685A-BBE71DA72A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4632" y="4119643"/>
                <a:ext cx="2690083" cy="33301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b" anchorCtr="0">
                <a:normAutofit/>
              </a:bodyPr>
              <a:lstStyle>
                <a:lvl1pPr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728" b="1" i="0" kern="1200" spc="31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285750" indent="-285750"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Clr>
                    <a:schemeClr val="accent1"/>
                  </a:buClr>
                  <a:buSzPct val="125000"/>
                  <a:buFont typeface="Amasis MT Pro Black" panose="02040A04050005020304" pitchFamily="18" charset="0"/>
                  <a:buChar char="◆"/>
                </a:pPr>
                <a:r>
                  <a:rPr lang="zh-TW" altLang="en-US" sz="1600" b="1" i="0" u="none" kern="1200" spc="31" baseline="0" dirty="0">
                    <a:solidFill>
                      <a:schemeClr val="bg1"/>
                    </a:solidFill>
                    <a:uFill>
                      <a:solidFill>
                        <a:schemeClr val="accent3"/>
                      </a:solidFill>
                    </a:uFill>
                    <a:latin typeface="+mj-lt"/>
                    <a:ea typeface="+mj-ea"/>
                    <a:cs typeface="+mj-cs"/>
                  </a:rPr>
                  <a:t>備註</a:t>
                </a:r>
                <a:endParaRPr lang="en-US" sz="1600" b="1" i="0" u="none" kern="1200" spc="31" baseline="0" dirty="0">
                  <a:solidFill>
                    <a:schemeClr val="bg1"/>
                  </a:solidFill>
                  <a:uFill>
                    <a:solidFill>
                      <a:schemeClr val="accent3"/>
                    </a:solidFill>
                  </a:u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8" name="Text Placeholder 2">
                <a:extLst>
                  <a:ext uri="{FF2B5EF4-FFF2-40B4-BE49-F238E27FC236}">
                    <a16:creationId xmlns:a16="http://schemas.microsoft.com/office/drawing/2014/main" id="{3A89E9B1-8DB7-D989-AC33-3A4D232274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4820" y="4479215"/>
                <a:ext cx="3045677" cy="9148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41747" indent="-141747" algn="l" defTabSz="566987" rtl="0" eaLnBrk="1" latinLnBrk="0" hangingPunct="1">
                  <a:lnSpc>
                    <a:spcPct val="90000"/>
                  </a:lnSpc>
                  <a:spcBef>
                    <a:spcPts val="620"/>
                  </a:spcBef>
                  <a:buFont typeface="Arial" panose="020B0604020202020204" pitchFamily="34" charset="0"/>
                  <a:buChar char="•"/>
                  <a:defRPr sz="173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25240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488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708733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240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99222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27572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155921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4270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2620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0969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zh-TW" altLang="en-US" sz="1100" dirty="0"/>
                  <a:t>由</a:t>
                </a:r>
                <a:r>
                  <a:rPr lang="en-US" altLang="zh-TW" sz="1100" dirty="0"/>
                  <a:t>2023/24</a:t>
                </a:r>
                <a:r>
                  <a:rPr lang="zh-TW" altLang="en-US" sz="1100" dirty="0"/>
                  <a:t>學年開始，完成首個查核期後，所有學員須於每學年成功完成以下要求以延續學員資格：</a:t>
                </a:r>
                <a:endParaRPr lang="en-HK" altLang="zh-TW" sz="1100" dirty="0"/>
              </a:p>
              <a:p>
                <a:pPr>
                  <a:lnSpc>
                    <a:spcPct val="60000"/>
                  </a:lnSpc>
                  <a:buFont typeface="Wingdings" panose="05000000000000000000" pitchFamily="2" charset="2"/>
                  <a:buChar char="§"/>
                </a:pPr>
                <a:r>
                  <a:rPr lang="zh-TW" altLang="en-US" sz="1000" dirty="0"/>
                  <a:t>一個講座；及</a:t>
                </a:r>
              </a:p>
              <a:p>
                <a:pPr>
                  <a:lnSpc>
                    <a:spcPct val="60000"/>
                  </a:lnSpc>
                  <a:buFont typeface="Wingdings" panose="05000000000000000000" pitchFamily="2" charset="2"/>
                  <a:buChar char="§"/>
                </a:pPr>
                <a:r>
                  <a:rPr lang="zh-TW" altLang="en-US" sz="1000" dirty="0"/>
                  <a:t>任何一個課程／活動</a:t>
                </a:r>
                <a:endParaRPr lang="en-HK" altLang="zh-TW" sz="1000" dirty="0"/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endParaRPr lang="en-HK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601534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8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3D07D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er1" id="{C430261A-FCA8-4BC8-A18D-C215E972E657}" vid="{C6A4BACC-CDCF-4C57-A649-7AD15E2EE8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1454</TotalTime>
  <Words>402</Words>
  <Application>Microsoft Office PowerPoint</Application>
  <PresentationFormat>Custom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Amasis MT Pro Black</vt:lpstr>
      <vt:lpstr>Arial</vt:lpstr>
      <vt:lpstr>Calibri</vt:lpstr>
      <vt:lpstr>Franklin Gothic Book</vt:lpstr>
      <vt:lpstr>Franklin Gothic Demi</vt:lpstr>
      <vt:lpstr>Wingdings</vt:lpstr>
      <vt:lpstr>Theme1</vt:lpstr>
      <vt:lpstr>從醫生到出版商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HKAGE</dc:creator>
  <cp:lastModifiedBy>Rachel Zhang</cp:lastModifiedBy>
  <cp:revision>96</cp:revision>
  <dcterms:created xsi:type="dcterms:W3CDTF">2021-09-23T01:34:15Z</dcterms:created>
  <dcterms:modified xsi:type="dcterms:W3CDTF">2024-06-21T08:15:32Z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