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8"/>
  </p:notesMasterIdLst>
  <p:handoutMasterIdLst>
    <p:handoutMasterId r:id="rId9"/>
  </p:handoutMasterIdLst>
  <p:sldIdLst>
    <p:sldId id="367" r:id="rId5"/>
    <p:sldId id="369" r:id="rId6"/>
    <p:sldId id="370" r:id="rId7"/>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3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020" autoAdjust="0"/>
  </p:normalViewPr>
  <p:slideViewPr>
    <p:cSldViewPr snapToGrid="0">
      <p:cViewPr>
        <p:scale>
          <a:sx n="150" d="100"/>
          <a:sy n="150" d="100"/>
        </p:scale>
        <p:origin x="240" y="-6763"/>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8/3/2023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i="0" dirty="0">
                <a:solidFill>
                  <a:srgbClr val="3B3B3B"/>
                </a:solidFill>
                <a:effectLst/>
                <a:latin typeface="system-ui"/>
              </a:rPr>
              <a:t>shall ensure their own physical condition is suitable for joining the Event</a:t>
            </a:r>
          </a:p>
          <a:p>
            <a:r>
              <a:rPr lang="en-US" altLang="zh-TW" b="0" i="0" dirty="0">
                <a:solidFill>
                  <a:srgbClr val="393939"/>
                </a:solidFill>
                <a:effectLst/>
                <a:latin typeface="Roboto" panose="02000000000000000000" pitchFamily="2" charset="0"/>
              </a:rPr>
              <a:t>In case of inclement weather</a:t>
            </a:r>
            <a:endParaRPr lang="zh-TW" alt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85787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Pag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D0A64A-FB49-40F7-ACDE-DC55F3519D4A}"/>
              </a:ext>
            </a:extLst>
          </p:cNvPr>
          <p:cNvSpPr/>
          <p:nvPr userDrawn="1"/>
        </p:nvSpPr>
        <p:spPr>
          <a:xfrm>
            <a:off x="406400" y="1105853"/>
            <a:ext cx="6767527" cy="6380797"/>
          </a:xfrm>
          <a:prstGeom prst="rect">
            <a:avLst/>
          </a:prstGeom>
          <a:gradFill>
            <a:gsLst>
              <a:gs pos="57000">
                <a:schemeClr val="accent3"/>
              </a:gs>
              <a:gs pos="0">
                <a:schemeClr val="accent6">
                  <a:lumMod val="40000"/>
                  <a:lumOff val="60000"/>
                </a:schemeClr>
              </a:gs>
              <a:gs pos="94000">
                <a:schemeClr val="accent2">
                  <a:lumMod val="75000"/>
                </a:schemeClr>
              </a:gs>
            </a:gsLst>
            <a:lin ang="3600000" scaled="0"/>
          </a:gradFill>
          <a:ln>
            <a:noFill/>
          </a:ln>
          <a:effectLst>
            <a:innerShdw blurRad="1143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2" name="Flowchart: Decision 21">
            <a:extLst>
              <a:ext uri="{FF2B5EF4-FFF2-40B4-BE49-F238E27FC236}">
                <a16:creationId xmlns:a16="http://schemas.microsoft.com/office/drawing/2014/main" id="{86F9FEA7-139F-405C-9EFC-FEA2E0E21C20}"/>
              </a:ext>
            </a:extLst>
          </p:cNvPr>
          <p:cNvSpPr/>
          <p:nvPr userDrawn="1"/>
        </p:nvSpPr>
        <p:spPr>
          <a:xfrm>
            <a:off x="4406776" y="5756356"/>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5" name="Picture Placeholder 24">
            <a:extLst>
              <a:ext uri="{FF2B5EF4-FFF2-40B4-BE49-F238E27FC236}">
                <a16:creationId xmlns:a16="http://schemas.microsoft.com/office/drawing/2014/main" id="{3E3D1DCE-2C99-4070-AB10-C37447F97673}"/>
              </a:ext>
            </a:extLst>
          </p:cNvPr>
          <p:cNvSpPr>
            <a:spLocks noGrp="1"/>
          </p:cNvSpPr>
          <p:nvPr>
            <p:ph type="pic" sz="quarter" idx="19"/>
          </p:nvPr>
        </p:nvSpPr>
        <p:spPr>
          <a:xfrm>
            <a:off x="406401" y="5354638"/>
            <a:ext cx="6767526" cy="2227262"/>
          </a:xfrm>
        </p:spPr>
        <p:txBody>
          <a:bodyPr/>
          <a:lstStyle/>
          <a:p>
            <a:r>
              <a:rPr lang="en-US"/>
              <a:t>Click icon to add picture</a:t>
            </a:r>
            <a:endParaRPr lang="en-HK"/>
          </a:p>
        </p:txBody>
      </p:sp>
      <p:sp>
        <p:nvSpPr>
          <p:cNvPr id="70" name="Rectangle 69">
            <a:extLst>
              <a:ext uri="{FF2B5EF4-FFF2-40B4-BE49-F238E27FC236}">
                <a16:creationId xmlns:a16="http://schemas.microsoft.com/office/drawing/2014/main" id="{FF70D0EF-7217-4646-A7F4-B8CB00FB8B15}"/>
              </a:ext>
            </a:extLst>
          </p:cNvPr>
          <p:cNvSpPr/>
          <p:nvPr userDrawn="1"/>
        </p:nvSpPr>
        <p:spPr>
          <a:xfrm>
            <a:off x="406400" y="7582831"/>
            <a:ext cx="6767527" cy="2664057"/>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0" name="Flowchart: Decision 19">
            <a:extLst>
              <a:ext uri="{FF2B5EF4-FFF2-40B4-BE49-F238E27FC236}">
                <a16:creationId xmlns:a16="http://schemas.microsoft.com/office/drawing/2014/main" id="{BA920004-FA0F-46FF-A8AD-C573C2D15E98}"/>
              </a:ext>
            </a:extLst>
          </p:cNvPr>
          <p:cNvSpPr/>
          <p:nvPr userDrawn="1"/>
        </p:nvSpPr>
        <p:spPr>
          <a:xfrm>
            <a:off x="6856139" y="6899593"/>
            <a:ext cx="689476" cy="68323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7" name="Flowchart: Decision 26">
            <a:extLst>
              <a:ext uri="{FF2B5EF4-FFF2-40B4-BE49-F238E27FC236}">
                <a16:creationId xmlns:a16="http://schemas.microsoft.com/office/drawing/2014/main" id="{3BCCC85B-A6C0-4B40-A26F-C1A6C27C8428}"/>
              </a:ext>
            </a:extLst>
          </p:cNvPr>
          <p:cNvSpPr/>
          <p:nvPr userDrawn="1"/>
        </p:nvSpPr>
        <p:spPr>
          <a:xfrm>
            <a:off x="1368893" y="1655930"/>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8" name="Flowchart: Decision 27">
            <a:extLst>
              <a:ext uri="{FF2B5EF4-FFF2-40B4-BE49-F238E27FC236}">
                <a16:creationId xmlns:a16="http://schemas.microsoft.com/office/drawing/2014/main" id="{A5645D5D-3735-49F8-A896-06DB3C604807}"/>
              </a:ext>
            </a:extLst>
          </p:cNvPr>
          <p:cNvSpPr/>
          <p:nvPr userDrawn="1"/>
        </p:nvSpPr>
        <p:spPr>
          <a:xfrm>
            <a:off x="5838308" y="2831077"/>
            <a:ext cx="463041" cy="458851"/>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9" name="Flowchart: Decision 28">
            <a:extLst>
              <a:ext uri="{FF2B5EF4-FFF2-40B4-BE49-F238E27FC236}">
                <a16:creationId xmlns:a16="http://schemas.microsoft.com/office/drawing/2014/main" id="{7373C067-E7C9-4AE8-A242-7CD75F095BA6}"/>
              </a:ext>
            </a:extLst>
          </p:cNvPr>
          <p:cNvSpPr/>
          <p:nvPr userDrawn="1"/>
        </p:nvSpPr>
        <p:spPr>
          <a:xfrm>
            <a:off x="4112481" y="1707275"/>
            <a:ext cx="918579" cy="910268"/>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1" name="Flowchart: Decision 30">
            <a:extLst>
              <a:ext uri="{FF2B5EF4-FFF2-40B4-BE49-F238E27FC236}">
                <a16:creationId xmlns:a16="http://schemas.microsoft.com/office/drawing/2014/main" id="{B4D4C748-D322-4C36-AE08-3215E5695F00}"/>
              </a:ext>
            </a:extLst>
          </p:cNvPr>
          <p:cNvSpPr/>
          <p:nvPr userDrawn="1"/>
        </p:nvSpPr>
        <p:spPr>
          <a:xfrm>
            <a:off x="741199" y="3204924"/>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2" name="Flowchart: Decision 31">
            <a:extLst>
              <a:ext uri="{FF2B5EF4-FFF2-40B4-BE49-F238E27FC236}">
                <a16:creationId xmlns:a16="http://schemas.microsoft.com/office/drawing/2014/main" id="{83B13BDF-8875-4AC0-90A3-6A1AE8A0E1FA}"/>
              </a:ext>
            </a:extLst>
          </p:cNvPr>
          <p:cNvSpPr/>
          <p:nvPr userDrawn="1"/>
        </p:nvSpPr>
        <p:spPr>
          <a:xfrm>
            <a:off x="587567" y="3603806"/>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3" name="Flowchart: Decision 32">
            <a:extLst>
              <a:ext uri="{FF2B5EF4-FFF2-40B4-BE49-F238E27FC236}">
                <a16:creationId xmlns:a16="http://schemas.microsoft.com/office/drawing/2014/main" id="{B2A2CB91-D39A-45D3-9ED0-DF9795471E9B}"/>
              </a:ext>
            </a:extLst>
          </p:cNvPr>
          <p:cNvSpPr/>
          <p:nvPr userDrawn="1"/>
        </p:nvSpPr>
        <p:spPr>
          <a:xfrm>
            <a:off x="2975020" y="3189215"/>
            <a:ext cx="535906" cy="53105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4" name="Flowchart: Decision 33">
            <a:extLst>
              <a:ext uri="{FF2B5EF4-FFF2-40B4-BE49-F238E27FC236}">
                <a16:creationId xmlns:a16="http://schemas.microsoft.com/office/drawing/2014/main" id="{8BD044DA-56BD-4C16-9E3B-3EC2ED3C9CCD}"/>
              </a:ext>
            </a:extLst>
          </p:cNvPr>
          <p:cNvSpPr/>
          <p:nvPr userDrawn="1"/>
        </p:nvSpPr>
        <p:spPr>
          <a:xfrm>
            <a:off x="6074253" y="2739134"/>
            <a:ext cx="454190" cy="450081"/>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 name="Title 1">
            <a:extLst>
              <a:ext uri="{FF2B5EF4-FFF2-40B4-BE49-F238E27FC236}">
                <a16:creationId xmlns:a16="http://schemas.microsoft.com/office/drawing/2014/main" id="{E3B6987D-0137-DE42-B76B-FF621E808D90}"/>
              </a:ext>
            </a:extLst>
          </p:cNvPr>
          <p:cNvSpPr>
            <a:spLocks noGrp="1"/>
          </p:cNvSpPr>
          <p:nvPr userDrawn="1">
            <p:ph type="ctrTitle" hasCustomPrompt="1"/>
          </p:nvPr>
        </p:nvSpPr>
        <p:spPr>
          <a:xfrm>
            <a:off x="516392" y="2262026"/>
            <a:ext cx="4514668" cy="1624349"/>
          </a:xfrm>
          <a:prstGeom prst="rect">
            <a:avLst/>
          </a:prstGeom>
        </p:spPr>
        <p:txBody>
          <a:bodyPr lIns="0" tIns="0" rIns="0" bIns="0" anchor="ctr">
            <a:noAutofit/>
          </a:bodyPr>
          <a:lstStyle>
            <a:lvl1pPr algn="l">
              <a:defRPr sz="5400" b="0" i="0" spc="62" baseline="0">
                <a:solidFill>
                  <a:schemeClr val="tx1"/>
                </a:solidFill>
                <a:latin typeface="Franklin Gothic Heavy" panose="020B0903020102020204" pitchFamily="34" charset="0"/>
              </a:defRPr>
            </a:lvl1pPr>
          </a:lstStyle>
          <a:p>
            <a:r>
              <a:rPr lang="en-HK" altLang="zh-TW" dirty="0"/>
              <a:t>Course Title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userDrawn="1">
            <p:ph type="body" sz="quarter" idx="11" hasCustomPrompt="1"/>
          </p:nvPr>
        </p:nvSpPr>
        <p:spPr>
          <a:xfrm>
            <a:off x="516392" y="4399677"/>
            <a:ext cx="3405059" cy="642871"/>
          </a:xfrm>
        </p:spPr>
        <p:txBody>
          <a:bodyPr lIns="0" tIns="0" rIns="0" bIns="0">
            <a:noAutofit/>
          </a:bodyPr>
          <a:lstStyle>
            <a:lvl1pPr marL="0" indent="0">
              <a:buNone/>
              <a:defRPr sz="2000" b="0" i="0">
                <a:solidFill>
                  <a:schemeClr val="tx1"/>
                </a:solidFill>
                <a:latin typeface="+mn-lt"/>
              </a:defRPr>
            </a:lvl1pPr>
            <a:lvl2pPr>
              <a:defRPr sz="2480"/>
            </a:lvl2pPr>
            <a:lvl3pPr>
              <a:defRPr sz="2480"/>
            </a:lvl3pPr>
            <a:lvl4pPr>
              <a:defRPr sz="2480"/>
            </a:lvl4pPr>
            <a:lvl5pPr>
              <a:defRPr sz="2480"/>
            </a:lvl5pPr>
          </a:lstStyle>
          <a:p>
            <a:pPr lvl="0"/>
            <a:r>
              <a:rPr lang="en-HK" altLang="zh-TW" dirty="0"/>
              <a:t>Instructor(s)</a:t>
            </a:r>
          </a:p>
          <a:p>
            <a:pPr lvl="0"/>
            <a:r>
              <a:rPr lang="en-HK" altLang="zh-TW" dirty="0"/>
              <a:t>Organisation</a:t>
            </a:r>
          </a:p>
        </p:txBody>
      </p:sp>
      <p:sp>
        <p:nvSpPr>
          <p:cNvPr id="45" name="Text Placeholder 29">
            <a:extLst>
              <a:ext uri="{FF2B5EF4-FFF2-40B4-BE49-F238E27FC236}">
                <a16:creationId xmlns:a16="http://schemas.microsoft.com/office/drawing/2014/main" id="{850C1187-A300-45C9-8AD9-1BCD02A97871}"/>
              </a:ext>
            </a:extLst>
          </p:cNvPr>
          <p:cNvSpPr>
            <a:spLocks noGrp="1"/>
          </p:cNvSpPr>
          <p:nvPr userDrawn="1">
            <p:ph type="body" sz="quarter" idx="12" hasCustomPrompt="1"/>
          </p:nvPr>
        </p:nvSpPr>
        <p:spPr>
          <a:xfrm>
            <a:off x="3653977" y="1249732"/>
            <a:ext cx="3405059" cy="463042"/>
          </a:xfrm>
        </p:spPr>
        <p:txBody>
          <a:bodyPr lIns="0" tIns="0" rIns="0" bIns="0">
            <a:noAutofit/>
          </a:bodyPr>
          <a:lstStyle>
            <a:lvl1pPr marL="0" indent="0" algn="r">
              <a:buNone/>
              <a:defRPr sz="2000" b="0" i="0">
                <a:solidFill>
                  <a:schemeClr val="tx1"/>
                </a:solidFill>
                <a:latin typeface="+mn-lt"/>
              </a:defRPr>
            </a:lvl1pPr>
            <a:lvl2pPr>
              <a:defRPr sz="2480"/>
            </a:lvl2pPr>
            <a:lvl3pPr>
              <a:defRPr sz="2480"/>
            </a:lvl3pPr>
            <a:lvl4pPr>
              <a:defRPr sz="2480"/>
            </a:lvl4pPr>
            <a:lvl5pPr>
              <a:defRPr sz="2480"/>
            </a:lvl5pPr>
          </a:lstStyle>
          <a:p>
            <a:pPr lvl="0"/>
            <a:r>
              <a:rPr lang="en-US" dirty="0"/>
              <a:t>Course Code</a:t>
            </a:r>
          </a:p>
          <a:p>
            <a:pPr lvl="0"/>
            <a:endParaRPr lang="en-US" dirty="0"/>
          </a:p>
        </p:txBody>
      </p:sp>
      <p:sp>
        <p:nvSpPr>
          <p:cNvPr id="54" name="Text Placeholder 29">
            <a:extLst>
              <a:ext uri="{FF2B5EF4-FFF2-40B4-BE49-F238E27FC236}">
                <a16:creationId xmlns:a16="http://schemas.microsoft.com/office/drawing/2014/main" id="{78BA4E9E-9B7E-41FF-A263-6919F28CD44E}"/>
              </a:ext>
            </a:extLst>
          </p:cNvPr>
          <p:cNvSpPr>
            <a:spLocks noGrp="1"/>
          </p:cNvSpPr>
          <p:nvPr userDrawn="1">
            <p:ph type="body" sz="quarter" idx="13" hasCustomPrompt="1"/>
          </p:nvPr>
        </p:nvSpPr>
        <p:spPr>
          <a:xfrm>
            <a:off x="533633" y="1759306"/>
            <a:ext cx="4497427" cy="408705"/>
          </a:xfrm>
        </p:spPr>
        <p:txBody>
          <a:bodyPr lIns="0" tIns="0" rIns="0" bIns="0" anchor="b">
            <a:noAutofit/>
          </a:bodyPr>
          <a:lstStyle>
            <a:lvl1pPr marL="0" indent="0">
              <a:buNone/>
              <a:defRPr sz="2000" b="0" i="0">
                <a:solidFill>
                  <a:schemeClr val="tx1"/>
                </a:solidFill>
                <a:latin typeface="+mj-lt"/>
              </a:defRPr>
            </a:lvl1pPr>
            <a:lvl2pPr>
              <a:defRPr sz="2480"/>
            </a:lvl2pPr>
            <a:lvl3pPr>
              <a:defRPr sz="2480"/>
            </a:lvl3pPr>
            <a:lvl4pPr>
              <a:defRPr sz="2480"/>
            </a:lvl4pPr>
            <a:lvl5pPr>
              <a:defRPr sz="2480"/>
            </a:lvl5pPr>
          </a:lstStyle>
          <a:p>
            <a:pPr lvl="0"/>
            <a:r>
              <a:rPr lang="en-HK" altLang="zh-TW" dirty="0"/>
              <a:t>Programme Type / Level</a:t>
            </a:r>
          </a:p>
        </p:txBody>
      </p:sp>
      <p:sp>
        <p:nvSpPr>
          <p:cNvPr id="56" name="Text Placeholder 29">
            <a:extLst>
              <a:ext uri="{FF2B5EF4-FFF2-40B4-BE49-F238E27FC236}">
                <a16:creationId xmlns:a16="http://schemas.microsoft.com/office/drawing/2014/main" id="{1E72E00F-0174-44E9-B8C8-2CECD066921D}"/>
              </a:ext>
            </a:extLst>
          </p:cNvPr>
          <p:cNvSpPr>
            <a:spLocks noGrp="1"/>
          </p:cNvSpPr>
          <p:nvPr userDrawn="1">
            <p:ph type="body" sz="quarter" idx="14" hasCustomPrompt="1"/>
          </p:nvPr>
        </p:nvSpPr>
        <p:spPr>
          <a:xfrm>
            <a:off x="736854" y="8588979"/>
            <a:ext cx="5183829" cy="1243769"/>
          </a:xfrm>
          <a:ln>
            <a:noFill/>
          </a:ln>
        </p:spPr>
        <p:txBody>
          <a:bodyPr lIns="0" tIns="0" rIns="0" bIns="0">
            <a:noAutofit/>
          </a:bodyPr>
          <a:lstStyle>
            <a:lvl1pPr marL="228600" indent="-228600">
              <a:lnSpc>
                <a:spcPct val="100000"/>
              </a:lnSpc>
              <a:buFont typeface="+mj-lt"/>
              <a:buAutoNum type="arabicPeriod"/>
              <a:defRPr sz="1400" b="0" i="0">
                <a:solidFill>
                  <a:schemeClr val="bg1"/>
                </a:solidFill>
                <a:latin typeface="+mn-lt"/>
                <a:ea typeface="+mj-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en-HK" altLang="zh-TW" dirty="0"/>
              <a:t>Upon completion of the programme, participants should be able to:</a:t>
            </a:r>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en-HK" altLang="zh-TW" dirty="0"/>
              <a:t>1.	(Check with SPDO)</a:t>
            </a:r>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dirty="0"/>
          </a:p>
        </p:txBody>
      </p:sp>
      <p:sp>
        <p:nvSpPr>
          <p:cNvPr id="37" name="Freeform 8">
            <a:extLst>
              <a:ext uri="{FF2B5EF4-FFF2-40B4-BE49-F238E27FC236}">
                <a16:creationId xmlns:a16="http://schemas.microsoft.com/office/drawing/2014/main" id="{951E6121-9AAF-407B-89B1-DBF5ECB56A12}"/>
              </a:ext>
            </a:extLst>
          </p:cNvPr>
          <p:cNvSpPr>
            <a:spLocks/>
          </p:cNvSpPr>
          <p:nvPr/>
        </p:nvSpPr>
        <p:spPr bwMode="auto">
          <a:xfrm rot="5400000">
            <a:off x="5941176" y="9467034"/>
            <a:ext cx="1684030" cy="815196"/>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39" name="Freeform 10">
            <a:extLst>
              <a:ext uri="{FF2B5EF4-FFF2-40B4-BE49-F238E27FC236}">
                <a16:creationId xmlns:a16="http://schemas.microsoft.com/office/drawing/2014/main" id="{B1CF07DD-3B7C-4B96-88E4-87D34EE2258B}"/>
              </a:ext>
            </a:extLst>
          </p:cNvPr>
          <p:cNvSpPr>
            <a:spLocks/>
          </p:cNvSpPr>
          <p:nvPr/>
        </p:nvSpPr>
        <p:spPr bwMode="auto">
          <a:xfrm rot="5400000">
            <a:off x="4956066" y="8675883"/>
            <a:ext cx="1235592" cy="2497917"/>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 name="connsiteX0" fmla="*/ 10000 w 10000"/>
              <a:gd name="connsiteY0" fmla="*/ 5002 h 10000"/>
              <a:gd name="connsiteX1" fmla="*/ 4998 w 10000"/>
              <a:gd name="connsiteY1" fmla="*/ 0 h 10000"/>
              <a:gd name="connsiteX2" fmla="*/ 0 w 10000"/>
              <a:gd name="connsiteY2" fmla="*/ 5002 h 10000"/>
              <a:gd name="connsiteX3" fmla="*/ 4998 w 10000"/>
              <a:gd name="connsiteY3" fmla="*/ 10000 h 10000"/>
              <a:gd name="connsiteX0" fmla="*/ 4998 w 4998"/>
              <a:gd name="connsiteY0" fmla="*/ 0 h 10000"/>
              <a:gd name="connsiteX1" fmla="*/ 0 w 4998"/>
              <a:gd name="connsiteY1" fmla="*/ 5002 h 10000"/>
              <a:gd name="connsiteX2" fmla="*/ 4998 w 4998"/>
              <a:gd name="connsiteY2" fmla="*/ 10000 h 10000"/>
            </a:gdLst>
            <a:ahLst/>
            <a:cxnLst>
              <a:cxn ang="0">
                <a:pos x="connsiteX0" y="connsiteY0"/>
              </a:cxn>
              <a:cxn ang="0">
                <a:pos x="connsiteX1" y="connsiteY1"/>
              </a:cxn>
              <a:cxn ang="0">
                <a:pos x="connsiteX2" y="connsiteY2"/>
              </a:cxn>
            </a:cxnLst>
            <a:rect l="l" t="t" r="r" b="b"/>
            <a:pathLst>
              <a:path w="4998" h="10000">
                <a:moveTo>
                  <a:pt x="4998" y="0"/>
                </a:moveTo>
                <a:lnTo>
                  <a:pt x="0" y="5002"/>
                </a:lnTo>
                <a:lnTo>
                  <a:pt x="4998" y="1000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40" name="Rectangle 39">
            <a:extLst>
              <a:ext uri="{FF2B5EF4-FFF2-40B4-BE49-F238E27FC236}">
                <a16:creationId xmlns:a16="http://schemas.microsoft.com/office/drawing/2014/main" id="{EB10F067-E20F-4469-94B9-E56527E620F5}"/>
              </a:ext>
            </a:extLst>
          </p:cNvPr>
          <p:cNvSpPr/>
          <p:nvPr userDrawn="1"/>
        </p:nvSpPr>
        <p:spPr>
          <a:xfrm rot="18912684">
            <a:off x="5857639" y="8833455"/>
            <a:ext cx="777598" cy="776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Tree>
    <p:extLst>
      <p:ext uri="{BB962C8B-B14F-4D97-AF65-F5344CB8AC3E}">
        <p14:creationId xmlns:p14="http://schemas.microsoft.com/office/powerpoint/2010/main" val="73692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Pag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395047B-DA09-4A77-A12A-74354BDAB4A8}"/>
              </a:ext>
            </a:extLst>
          </p:cNvPr>
          <p:cNvGrpSpPr/>
          <p:nvPr userDrawn="1"/>
        </p:nvGrpSpPr>
        <p:grpSpPr>
          <a:xfrm>
            <a:off x="4505741" y="2588"/>
            <a:ext cx="3060288" cy="2117781"/>
            <a:chOff x="4505741" y="2588"/>
            <a:chExt cx="3060288" cy="2117781"/>
          </a:xfrm>
        </p:grpSpPr>
        <p:sp>
          <p:nvSpPr>
            <p:cNvPr id="52" name="AutoShape 24">
              <a:extLst>
                <a:ext uri="{FF2B5EF4-FFF2-40B4-BE49-F238E27FC236}">
                  <a16:creationId xmlns:a16="http://schemas.microsoft.com/office/drawing/2014/main" id="{64BD1BE4-9D03-4BCD-AE20-3BA495382B5C}"/>
                </a:ext>
              </a:extLst>
            </p:cNvPr>
            <p:cNvSpPr>
              <a:spLocks/>
            </p:cNvSpPr>
            <p:nvPr/>
          </p:nvSpPr>
          <p:spPr bwMode="auto">
            <a:xfrm>
              <a:off x="4505741" y="2588"/>
              <a:ext cx="2626460" cy="2117781"/>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tx2">
                <a:lumMod val="75000"/>
              </a:schemeClr>
            </a:solidFill>
            <a:ln>
              <a:noFill/>
            </a:ln>
          </p:spPr>
          <p:txBody>
            <a:bodyPr rot="0" vert="horz" wrap="square" lIns="91440" tIns="45720" rIns="91440" bIns="45720" anchor="t" anchorCtr="0" upright="1">
              <a:noAutofit/>
            </a:bodyPr>
            <a:lstStyle/>
            <a:p>
              <a:endParaRPr lang="en-US" sz="1116" dirty="0"/>
            </a:p>
          </p:txBody>
        </p:sp>
        <p:sp>
          <p:nvSpPr>
            <p:cNvPr id="58" name="Freeform 7">
              <a:extLst>
                <a:ext uri="{FF2B5EF4-FFF2-40B4-BE49-F238E27FC236}">
                  <a16:creationId xmlns:a16="http://schemas.microsoft.com/office/drawing/2014/main" id="{AEA62C08-2EDB-4E0C-8FA1-41927368D93C}"/>
                </a:ext>
              </a:extLst>
            </p:cNvPr>
            <p:cNvSpPr>
              <a:spLocks/>
            </p:cNvSpPr>
            <p:nvPr userDrawn="1"/>
          </p:nvSpPr>
          <p:spPr bwMode="auto">
            <a:xfrm>
              <a:off x="4939569" y="846858"/>
              <a:ext cx="1315432" cy="1273511"/>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61" name="Freeform 8">
              <a:extLst>
                <a:ext uri="{FF2B5EF4-FFF2-40B4-BE49-F238E27FC236}">
                  <a16:creationId xmlns:a16="http://schemas.microsoft.com/office/drawing/2014/main" id="{6FF96BAC-5285-41C0-8C85-B78BFF8FA2E1}"/>
                </a:ext>
              </a:extLst>
            </p:cNvPr>
            <p:cNvSpPr>
              <a:spLocks/>
            </p:cNvSpPr>
            <p:nvPr/>
          </p:nvSpPr>
          <p:spPr bwMode="auto">
            <a:xfrm>
              <a:off x="6258671" y="2588"/>
              <a:ext cx="868390" cy="420714"/>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62" name="Freeform 9">
              <a:extLst>
                <a:ext uri="{FF2B5EF4-FFF2-40B4-BE49-F238E27FC236}">
                  <a16:creationId xmlns:a16="http://schemas.microsoft.com/office/drawing/2014/main" id="{6C1777C1-18DC-46DC-80EC-4CE206DD90E2}"/>
                </a:ext>
              </a:extLst>
            </p:cNvPr>
            <p:cNvSpPr>
              <a:spLocks/>
            </p:cNvSpPr>
            <p:nvPr userDrawn="1"/>
          </p:nvSpPr>
          <p:spPr bwMode="auto">
            <a:xfrm>
              <a:off x="5377802" y="422591"/>
              <a:ext cx="1315432" cy="1273511"/>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sz="1116" dirty="0"/>
            </a:p>
          </p:txBody>
        </p:sp>
        <p:sp>
          <p:nvSpPr>
            <p:cNvPr id="63" name="Freeform 10">
              <a:extLst>
                <a:ext uri="{FF2B5EF4-FFF2-40B4-BE49-F238E27FC236}">
                  <a16:creationId xmlns:a16="http://schemas.microsoft.com/office/drawing/2014/main" id="{8FBD8E12-E6E6-4069-9A42-6115A7F9D95A}"/>
                </a:ext>
              </a:extLst>
            </p:cNvPr>
            <p:cNvSpPr>
              <a:spLocks/>
            </p:cNvSpPr>
            <p:nvPr/>
          </p:nvSpPr>
          <p:spPr bwMode="auto">
            <a:xfrm>
              <a:off x="6689548" y="422591"/>
              <a:ext cx="876481" cy="169777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 name="connsiteX0" fmla="*/ 10000 w 10000"/>
                <a:gd name="connsiteY0" fmla="*/ 5002 h 10000"/>
                <a:gd name="connsiteX1" fmla="*/ 4998 w 10000"/>
                <a:gd name="connsiteY1" fmla="*/ 0 h 10000"/>
                <a:gd name="connsiteX2" fmla="*/ 0 w 10000"/>
                <a:gd name="connsiteY2" fmla="*/ 5002 h 10000"/>
                <a:gd name="connsiteX3" fmla="*/ 4998 w 10000"/>
                <a:gd name="connsiteY3" fmla="*/ 10000 h 10000"/>
                <a:gd name="connsiteX0" fmla="*/ 4998 w 4998"/>
                <a:gd name="connsiteY0" fmla="*/ 0 h 10000"/>
                <a:gd name="connsiteX1" fmla="*/ 0 w 4998"/>
                <a:gd name="connsiteY1" fmla="*/ 5002 h 10000"/>
                <a:gd name="connsiteX2" fmla="*/ 4998 w 4998"/>
                <a:gd name="connsiteY2" fmla="*/ 10000 h 10000"/>
              </a:gdLst>
              <a:ahLst/>
              <a:cxnLst>
                <a:cxn ang="0">
                  <a:pos x="connsiteX0" y="connsiteY0"/>
                </a:cxn>
                <a:cxn ang="0">
                  <a:pos x="connsiteX1" y="connsiteY1"/>
                </a:cxn>
                <a:cxn ang="0">
                  <a:pos x="connsiteX2" y="connsiteY2"/>
                </a:cxn>
              </a:cxnLst>
              <a:rect l="l" t="t" r="r" b="b"/>
              <a:pathLst>
                <a:path w="4998" h="10000">
                  <a:moveTo>
                    <a:pt x="4998" y="0"/>
                  </a:moveTo>
                  <a:lnTo>
                    <a:pt x="0" y="5002"/>
                  </a:lnTo>
                  <a:lnTo>
                    <a:pt x="4998" y="10000"/>
                  </a:ln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grpSp>
      <p:sp>
        <p:nvSpPr>
          <p:cNvPr id="14" name="Text Placeholder 29">
            <a:extLst>
              <a:ext uri="{FF2B5EF4-FFF2-40B4-BE49-F238E27FC236}">
                <a16:creationId xmlns:a16="http://schemas.microsoft.com/office/drawing/2014/main" id="{58AAB058-5FFC-9E4E-AD2E-FB1B4EE51025}"/>
              </a:ext>
            </a:extLst>
          </p:cNvPr>
          <p:cNvSpPr>
            <a:spLocks noGrp="1"/>
          </p:cNvSpPr>
          <p:nvPr userDrawn="1">
            <p:ph type="body" sz="quarter" idx="13" hasCustomPrompt="1"/>
          </p:nvPr>
        </p:nvSpPr>
        <p:spPr>
          <a:xfrm>
            <a:off x="728312" y="1614666"/>
            <a:ext cx="6346518" cy="1213949"/>
          </a:xfrm>
          <a:ln>
            <a:noFill/>
          </a:ln>
        </p:spPr>
        <p:txBody>
          <a:bodyPr lIns="0" tIns="0" rIns="0" bIns="0">
            <a:noAutofit/>
          </a:bodyPr>
          <a:lstStyle>
            <a:lvl1pPr marL="0" indent="0">
              <a:lnSpc>
                <a:spcPct val="100000"/>
              </a:lnSpc>
              <a:buNone/>
              <a:defRPr sz="1200" b="0" i="0">
                <a:solidFill>
                  <a:schemeClr val="bg1"/>
                </a:solidFill>
                <a:latin typeface="+mn-lt"/>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en-US" dirty="0"/>
              <a:t>Course introduction</a:t>
            </a:r>
          </a:p>
        </p:txBody>
      </p:sp>
      <p:sp>
        <p:nvSpPr>
          <p:cNvPr id="47" name="Text Placeholder 29">
            <a:extLst>
              <a:ext uri="{FF2B5EF4-FFF2-40B4-BE49-F238E27FC236}">
                <a16:creationId xmlns:a16="http://schemas.microsoft.com/office/drawing/2014/main" id="{9532BBE0-E53C-4555-BA9E-0ACF93ED6740}"/>
              </a:ext>
            </a:extLst>
          </p:cNvPr>
          <p:cNvSpPr>
            <a:spLocks noGrp="1"/>
          </p:cNvSpPr>
          <p:nvPr userDrawn="1">
            <p:ph type="body" sz="quarter" idx="30"/>
          </p:nvPr>
        </p:nvSpPr>
        <p:spPr>
          <a:xfrm>
            <a:off x="728313" y="5251998"/>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dirty="0"/>
          </a:p>
        </p:txBody>
      </p:sp>
      <p:grpSp>
        <p:nvGrpSpPr>
          <p:cNvPr id="34" name="Group 33">
            <a:extLst>
              <a:ext uri="{FF2B5EF4-FFF2-40B4-BE49-F238E27FC236}">
                <a16:creationId xmlns:a16="http://schemas.microsoft.com/office/drawing/2014/main" id="{852D7EA0-9B5C-47B4-91FE-C810FF5766DB}"/>
              </a:ext>
            </a:extLst>
          </p:cNvPr>
          <p:cNvGrpSpPr>
            <a:grpSpLocks/>
          </p:cNvGrpSpPr>
          <p:nvPr userDrawn="1"/>
        </p:nvGrpSpPr>
        <p:grpSpPr bwMode="auto">
          <a:xfrm>
            <a:off x="0" y="8688273"/>
            <a:ext cx="2120900" cy="2003540"/>
            <a:chOff x="0" y="12289"/>
            <a:chExt cx="3550" cy="3551"/>
          </a:xfrm>
        </p:grpSpPr>
        <p:sp>
          <p:nvSpPr>
            <p:cNvPr id="36" name="Freeform 9">
              <a:extLst>
                <a:ext uri="{FF2B5EF4-FFF2-40B4-BE49-F238E27FC236}">
                  <a16:creationId xmlns:a16="http://schemas.microsoft.com/office/drawing/2014/main" id="{4B5AB756-2BFD-4743-85CC-9541DCD3EFE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39" name="Freeform 10">
              <a:extLst>
                <a:ext uri="{FF2B5EF4-FFF2-40B4-BE49-F238E27FC236}">
                  <a16:creationId xmlns:a16="http://schemas.microsoft.com/office/drawing/2014/main" id="{1A31412D-1741-452B-8F77-2F025497835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40" name="Freeform 11">
              <a:extLst>
                <a:ext uri="{FF2B5EF4-FFF2-40B4-BE49-F238E27FC236}">
                  <a16:creationId xmlns:a16="http://schemas.microsoft.com/office/drawing/2014/main" id="{742F276C-1D18-4E51-8082-02EDFDA7642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grpSp>
      <p:pic>
        <p:nvPicPr>
          <p:cNvPr id="49" name="Graphic 48">
            <a:extLst>
              <a:ext uri="{FF2B5EF4-FFF2-40B4-BE49-F238E27FC236}">
                <a16:creationId xmlns:a16="http://schemas.microsoft.com/office/drawing/2014/main" id="{6C0F40D8-2682-403C-8960-A95491DB13F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6213" y="10376210"/>
            <a:ext cx="193661" cy="193661"/>
          </a:xfrm>
          <a:prstGeom prst="rect">
            <a:avLst/>
          </a:prstGeom>
        </p:spPr>
      </p:pic>
      <p:pic>
        <p:nvPicPr>
          <p:cNvPr id="65" name="Graphic 64">
            <a:extLst>
              <a:ext uri="{FF2B5EF4-FFF2-40B4-BE49-F238E27FC236}">
                <a16:creationId xmlns:a16="http://schemas.microsoft.com/office/drawing/2014/main" id="{9B995F13-3363-464F-AFEF-E1695CF5C5DE}"/>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90170" y="10376437"/>
            <a:ext cx="257608" cy="193206"/>
          </a:xfrm>
          <a:prstGeom prst="rect">
            <a:avLst/>
          </a:prstGeom>
        </p:spPr>
      </p:pic>
      <p:sp>
        <p:nvSpPr>
          <p:cNvPr id="67" name="Title 1">
            <a:extLst>
              <a:ext uri="{FF2B5EF4-FFF2-40B4-BE49-F238E27FC236}">
                <a16:creationId xmlns:a16="http://schemas.microsoft.com/office/drawing/2014/main" id="{E46488C9-08A5-4A42-9BF2-3B486D3B620D}"/>
              </a:ext>
              <a:ext uri="{C183D7F6-B498-43B3-948B-1728B52AA6E4}">
                <adec:decorative xmlns:adec="http://schemas.microsoft.com/office/drawing/2017/decorative" val="1"/>
              </a:ext>
            </a:extLst>
          </p:cNvPr>
          <p:cNvSpPr txBox="1">
            <a:spLocks/>
          </p:cNvSpPr>
          <p:nvPr userDrawn="1"/>
        </p:nvSpPr>
        <p:spPr>
          <a:xfrm>
            <a:off x="4166888" y="10246012"/>
            <a:ext cx="845456" cy="31617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dirty="0">
                <a:solidFill>
                  <a:schemeClr val="bg1"/>
                </a:solidFill>
                <a:uFill>
                  <a:solidFill>
                    <a:schemeClr val="accent3"/>
                  </a:solidFill>
                </a:uFill>
                <a:latin typeface="+mn-lt"/>
                <a:ea typeface="+mj-ea"/>
                <a:cs typeface="+mj-cs"/>
              </a:rPr>
              <a:t>3940 0101</a:t>
            </a:r>
            <a:endParaRPr lang="en-US" sz="1200" b="0" i="0" u="none" kern="1200" spc="31" baseline="0" dirty="0">
              <a:solidFill>
                <a:schemeClr val="bg1"/>
              </a:solidFill>
              <a:uFill>
                <a:solidFill>
                  <a:schemeClr val="accent3"/>
                </a:solidFill>
              </a:uFill>
              <a:latin typeface="+mn-lt"/>
              <a:ea typeface="+mj-ea"/>
              <a:cs typeface="+mj-cs"/>
            </a:endParaRPr>
          </a:p>
        </p:txBody>
      </p:sp>
      <p:sp>
        <p:nvSpPr>
          <p:cNvPr id="68" name="Title 1">
            <a:extLst>
              <a:ext uri="{FF2B5EF4-FFF2-40B4-BE49-F238E27FC236}">
                <a16:creationId xmlns:a16="http://schemas.microsoft.com/office/drawing/2014/main" id="{FC224192-DA6F-48F8-A85C-E0530093E1E2}"/>
              </a:ext>
              <a:ext uri="{C183D7F6-B498-43B3-948B-1728B52AA6E4}">
                <adec:decorative xmlns:adec="http://schemas.microsoft.com/office/drawing/2017/decorative" val="1"/>
              </a:ext>
            </a:extLst>
          </p:cNvPr>
          <p:cNvSpPr txBox="1">
            <a:spLocks/>
          </p:cNvSpPr>
          <p:nvPr userDrawn="1"/>
        </p:nvSpPr>
        <p:spPr>
          <a:xfrm>
            <a:off x="5461056" y="10245320"/>
            <a:ext cx="1816421" cy="31617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dirty="0">
                <a:solidFill>
                  <a:schemeClr val="bg1"/>
                </a:solidFill>
                <a:uFill>
                  <a:solidFill>
                    <a:schemeClr val="accent3"/>
                  </a:solidFill>
                </a:uFill>
                <a:latin typeface="+mn-lt"/>
                <a:ea typeface="+mj-ea"/>
                <a:cs typeface="+mj-cs"/>
              </a:rPr>
              <a:t>programme@hkage.org.hk</a:t>
            </a:r>
            <a:endParaRPr lang="en-US" sz="1200" b="0" i="0" u="none" kern="1200" spc="31" baseline="0" dirty="0">
              <a:solidFill>
                <a:schemeClr val="bg1"/>
              </a:solidFill>
              <a:uFill>
                <a:solidFill>
                  <a:schemeClr val="accent3"/>
                </a:solidFill>
              </a:uFill>
              <a:latin typeface="+mn-lt"/>
              <a:ea typeface="+mj-ea"/>
              <a:cs typeface="+mj-cs"/>
            </a:endParaRPr>
          </a:p>
        </p:txBody>
      </p:sp>
      <p:sp>
        <p:nvSpPr>
          <p:cNvPr id="23" name="Title 1">
            <a:extLst>
              <a:ext uri="{FF2B5EF4-FFF2-40B4-BE49-F238E27FC236}">
                <a16:creationId xmlns:a16="http://schemas.microsoft.com/office/drawing/2014/main" id="{D8BF5BA1-1678-4C99-B657-3CF0EB094917}"/>
              </a:ext>
              <a:ext uri="{C183D7F6-B498-43B3-948B-1728B52AA6E4}">
                <adec:decorative xmlns:adec="http://schemas.microsoft.com/office/drawing/2017/decorative" val="1"/>
              </a:ext>
            </a:extLst>
          </p:cNvPr>
          <p:cNvSpPr txBox="1">
            <a:spLocks/>
          </p:cNvSpPr>
          <p:nvPr userDrawn="1"/>
        </p:nvSpPr>
        <p:spPr>
          <a:xfrm>
            <a:off x="2515168" y="10329482"/>
            <a:ext cx="1264669" cy="316178"/>
          </a:xfrm>
          <a:prstGeom prst="rect">
            <a:avLst/>
          </a:prstGeom>
          <a:ln>
            <a:noFill/>
          </a:ln>
        </p:spPr>
        <p:txBody>
          <a:bodyPr vert="horz" lIns="0" tIns="0" rIns="0" bIns="0" rtlCol="0" anchor="ctr"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3"/>
              </a:buClr>
              <a:buSzPct val="125000"/>
              <a:buFont typeface="Amasis MT Pro Black" panose="02040A04050005020304" pitchFamily="18" charset="0"/>
              <a:buChar char="◆"/>
            </a:pPr>
            <a:r>
              <a:rPr lang="en-HK" altLang="zh-TW" sz="1600" b="0" i="0" u="none" kern="1200" spc="31" baseline="0" dirty="0">
                <a:solidFill>
                  <a:schemeClr val="bg1"/>
                </a:solidFill>
                <a:uFill>
                  <a:solidFill>
                    <a:schemeClr val="accent3"/>
                  </a:solidFill>
                </a:uFill>
                <a:latin typeface="Franklin Gothic Heavy" panose="020B0903020102020204" pitchFamily="34" charset="0"/>
                <a:ea typeface="+mj-ea"/>
                <a:cs typeface="+mj-cs"/>
              </a:rPr>
              <a:t>Enquiries</a:t>
            </a:r>
            <a:endParaRPr lang="en-US" sz="1600" b="0" i="0" u="none" kern="1200" spc="31" baseline="0" dirty="0">
              <a:solidFill>
                <a:schemeClr val="bg1"/>
              </a:solidFill>
              <a:uFill>
                <a:solidFill>
                  <a:schemeClr val="accent3"/>
                </a:solidFill>
              </a:uFill>
              <a:latin typeface="Franklin Gothic Heavy" panose="020B0903020102020204" pitchFamily="34" charset="0"/>
              <a:ea typeface="+mj-ea"/>
              <a:cs typeface="+mj-cs"/>
            </a:endParaRPr>
          </a:p>
        </p:txBody>
      </p:sp>
      <p:sp>
        <p:nvSpPr>
          <p:cNvPr id="26" name="Text Placeholder 29">
            <a:extLst>
              <a:ext uri="{FF2B5EF4-FFF2-40B4-BE49-F238E27FC236}">
                <a16:creationId xmlns:a16="http://schemas.microsoft.com/office/drawing/2014/main" id="{326F4301-2985-4937-A7A9-C07F9A4BADB6}"/>
              </a:ext>
            </a:extLst>
          </p:cNvPr>
          <p:cNvSpPr>
            <a:spLocks noGrp="1"/>
          </p:cNvSpPr>
          <p:nvPr>
            <p:ph type="body" sz="quarter" idx="31" hasCustomPrompt="1"/>
          </p:nvPr>
        </p:nvSpPr>
        <p:spPr>
          <a:xfrm>
            <a:off x="728313" y="3451581"/>
            <a:ext cx="6346518" cy="1213949"/>
          </a:xfrm>
          <a:ln>
            <a:noFill/>
          </a:ln>
        </p:spPr>
        <p:txBody>
          <a:bodyPr lIns="0" tIns="0" rIns="0" bIns="0">
            <a:noAutofit/>
          </a:bodyPr>
          <a:lstStyle>
            <a:lvl1pPr marL="171450" indent="-171450">
              <a:lnSpc>
                <a:spcPct val="100000"/>
              </a:lnSpc>
              <a:buFont typeface="Arial" panose="020B0604020202020204" pitchFamily="34" charset="0"/>
              <a:buChar char="•"/>
              <a:defRPr sz="1200" b="0" i="0">
                <a:solidFill>
                  <a:schemeClr val="bg1"/>
                </a:solidFill>
                <a:latin typeface="+mn-lt"/>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en-US" dirty="0"/>
              <a:t>Time Table</a:t>
            </a:r>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dirty="0"/>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dirty="0"/>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dirty="0"/>
          </a:p>
          <a:p>
            <a:pPr lvl="0"/>
            <a:endParaRPr lang="en-US" dirty="0"/>
          </a:p>
        </p:txBody>
      </p:sp>
      <p:sp>
        <p:nvSpPr>
          <p:cNvPr id="32" name="Text Placeholder 29">
            <a:extLst>
              <a:ext uri="{FF2B5EF4-FFF2-40B4-BE49-F238E27FC236}">
                <a16:creationId xmlns:a16="http://schemas.microsoft.com/office/drawing/2014/main" id="{C19F1619-A0F7-4E0D-A5A3-8D6DC6B19B67}"/>
              </a:ext>
            </a:extLst>
          </p:cNvPr>
          <p:cNvSpPr>
            <a:spLocks noGrp="1"/>
          </p:cNvSpPr>
          <p:nvPr>
            <p:ph type="body" sz="quarter" idx="32"/>
          </p:nvPr>
        </p:nvSpPr>
        <p:spPr>
          <a:xfrm>
            <a:off x="4388558" y="5251998"/>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dirty="0"/>
          </a:p>
        </p:txBody>
      </p:sp>
      <p:sp>
        <p:nvSpPr>
          <p:cNvPr id="33" name="Text Placeholder 29">
            <a:extLst>
              <a:ext uri="{FF2B5EF4-FFF2-40B4-BE49-F238E27FC236}">
                <a16:creationId xmlns:a16="http://schemas.microsoft.com/office/drawing/2014/main" id="{15E2914E-2FB8-4D44-AA05-8DF783427816}"/>
              </a:ext>
            </a:extLst>
          </p:cNvPr>
          <p:cNvSpPr>
            <a:spLocks noGrp="1"/>
          </p:cNvSpPr>
          <p:nvPr>
            <p:ph type="body" sz="quarter" idx="33"/>
          </p:nvPr>
        </p:nvSpPr>
        <p:spPr>
          <a:xfrm>
            <a:off x="728313" y="7489337"/>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dirty="0"/>
          </a:p>
        </p:txBody>
      </p:sp>
      <p:sp>
        <p:nvSpPr>
          <p:cNvPr id="35" name="Text Placeholder 29">
            <a:extLst>
              <a:ext uri="{FF2B5EF4-FFF2-40B4-BE49-F238E27FC236}">
                <a16:creationId xmlns:a16="http://schemas.microsoft.com/office/drawing/2014/main" id="{8F55BDBC-6BCE-4148-871A-9DD072C9AC6B}"/>
              </a:ext>
            </a:extLst>
          </p:cNvPr>
          <p:cNvSpPr>
            <a:spLocks noGrp="1"/>
          </p:cNvSpPr>
          <p:nvPr>
            <p:ph type="body" sz="quarter" idx="34"/>
          </p:nvPr>
        </p:nvSpPr>
        <p:spPr>
          <a:xfrm>
            <a:off x="4388558" y="7489337"/>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dirty="0"/>
          </a:p>
        </p:txBody>
      </p:sp>
    </p:spTree>
    <p:extLst>
      <p:ext uri="{BB962C8B-B14F-4D97-AF65-F5344CB8AC3E}">
        <p14:creationId xmlns:p14="http://schemas.microsoft.com/office/powerpoint/2010/main" val="115844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raPag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BFED6BF3-4392-4F66-9F18-673EE45F1CFC}"/>
              </a:ext>
            </a:extLst>
          </p:cNvPr>
          <p:cNvGrpSpPr/>
          <p:nvPr userDrawn="1"/>
        </p:nvGrpSpPr>
        <p:grpSpPr>
          <a:xfrm>
            <a:off x="4505741" y="2588"/>
            <a:ext cx="3060288" cy="2117781"/>
            <a:chOff x="4505741" y="2588"/>
            <a:chExt cx="3060288" cy="2117781"/>
          </a:xfrm>
        </p:grpSpPr>
        <p:sp>
          <p:nvSpPr>
            <p:cNvPr id="41" name="AutoShape 24">
              <a:extLst>
                <a:ext uri="{FF2B5EF4-FFF2-40B4-BE49-F238E27FC236}">
                  <a16:creationId xmlns:a16="http://schemas.microsoft.com/office/drawing/2014/main" id="{DF6B0B51-A28D-4FDB-B0AC-6BD42DEC68BD}"/>
                </a:ext>
              </a:extLst>
            </p:cNvPr>
            <p:cNvSpPr>
              <a:spLocks/>
            </p:cNvSpPr>
            <p:nvPr/>
          </p:nvSpPr>
          <p:spPr bwMode="auto">
            <a:xfrm>
              <a:off x="4505741" y="2588"/>
              <a:ext cx="2626460" cy="2117781"/>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tx2">
                <a:lumMod val="75000"/>
              </a:schemeClr>
            </a:solidFill>
            <a:ln>
              <a:noFill/>
            </a:ln>
          </p:spPr>
          <p:txBody>
            <a:bodyPr rot="0" vert="horz" wrap="square" lIns="91440" tIns="45720" rIns="91440" bIns="45720" anchor="t" anchorCtr="0" upright="1">
              <a:noAutofit/>
            </a:bodyPr>
            <a:lstStyle/>
            <a:p>
              <a:endParaRPr lang="en-US" sz="1116" dirty="0"/>
            </a:p>
          </p:txBody>
        </p:sp>
        <p:sp>
          <p:nvSpPr>
            <p:cNvPr id="45" name="Freeform 7">
              <a:extLst>
                <a:ext uri="{FF2B5EF4-FFF2-40B4-BE49-F238E27FC236}">
                  <a16:creationId xmlns:a16="http://schemas.microsoft.com/office/drawing/2014/main" id="{F753C10A-8620-42BB-9938-B6B248B343AA}"/>
                </a:ext>
              </a:extLst>
            </p:cNvPr>
            <p:cNvSpPr>
              <a:spLocks/>
            </p:cNvSpPr>
            <p:nvPr userDrawn="1"/>
          </p:nvSpPr>
          <p:spPr bwMode="auto">
            <a:xfrm>
              <a:off x="4939569" y="846858"/>
              <a:ext cx="1315432" cy="1273511"/>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46" name="Freeform 8">
              <a:extLst>
                <a:ext uri="{FF2B5EF4-FFF2-40B4-BE49-F238E27FC236}">
                  <a16:creationId xmlns:a16="http://schemas.microsoft.com/office/drawing/2014/main" id="{A995B8CA-CD8D-407F-A36D-50A049AFECA7}"/>
                </a:ext>
              </a:extLst>
            </p:cNvPr>
            <p:cNvSpPr>
              <a:spLocks/>
            </p:cNvSpPr>
            <p:nvPr/>
          </p:nvSpPr>
          <p:spPr bwMode="auto">
            <a:xfrm>
              <a:off x="6258671" y="2588"/>
              <a:ext cx="868390" cy="420714"/>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48" name="Freeform 9">
              <a:extLst>
                <a:ext uri="{FF2B5EF4-FFF2-40B4-BE49-F238E27FC236}">
                  <a16:creationId xmlns:a16="http://schemas.microsoft.com/office/drawing/2014/main" id="{3952A520-86B6-4FE7-987D-7ACB797AC97B}"/>
                </a:ext>
              </a:extLst>
            </p:cNvPr>
            <p:cNvSpPr>
              <a:spLocks/>
            </p:cNvSpPr>
            <p:nvPr userDrawn="1"/>
          </p:nvSpPr>
          <p:spPr bwMode="auto">
            <a:xfrm>
              <a:off x="5377802" y="422591"/>
              <a:ext cx="1315432" cy="1273511"/>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sz="1116" dirty="0"/>
            </a:p>
          </p:txBody>
        </p:sp>
        <p:sp>
          <p:nvSpPr>
            <p:cNvPr id="49" name="Freeform 10">
              <a:extLst>
                <a:ext uri="{FF2B5EF4-FFF2-40B4-BE49-F238E27FC236}">
                  <a16:creationId xmlns:a16="http://schemas.microsoft.com/office/drawing/2014/main" id="{A0D3FA14-812E-4F38-92F2-9A99C1EAC344}"/>
                </a:ext>
              </a:extLst>
            </p:cNvPr>
            <p:cNvSpPr>
              <a:spLocks/>
            </p:cNvSpPr>
            <p:nvPr/>
          </p:nvSpPr>
          <p:spPr bwMode="auto">
            <a:xfrm>
              <a:off x="6689548" y="422591"/>
              <a:ext cx="876481" cy="169777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 name="connsiteX0" fmla="*/ 10000 w 10000"/>
                <a:gd name="connsiteY0" fmla="*/ 5002 h 10000"/>
                <a:gd name="connsiteX1" fmla="*/ 4998 w 10000"/>
                <a:gd name="connsiteY1" fmla="*/ 0 h 10000"/>
                <a:gd name="connsiteX2" fmla="*/ 0 w 10000"/>
                <a:gd name="connsiteY2" fmla="*/ 5002 h 10000"/>
                <a:gd name="connsiteX3" fmla="*/ 4998 w 10000"/>
                <a:gd name="connsiteY3" fmla="*/ 10000 h 10000"/>
                <a:gd name="connsiteX0" fmla="*/ 4998 w 4998"/>
                <a:gd name="connsiteY0" fmla="*/ 0 h 10000"/>
                <a:gd name="connsiteX1" fmla="*/ 0 w 4998"/>
                <a:gd name="connsiteY1" fmla="*/ 5002 h 10000"/>
                <a:gd name="connsiteX2" fmla="*/ 4998 w 4998"/>
                <a:gd name="connsiteY2" fmla="*/ 10000 h 10000"/>
              </a:gdLst>
              <a:ahLst/>
              <a:cxnLst>
                <a:cxn ang="0">
                  <a:pos x="connsiteX0" y="connsiteY0"/>
                </a:cxn>
                <a:cxn ang="0">
                  <a:pos x="connsiteX1" y="connsiteY1"/>
                </a:cxn>
                <a:cxn ang="0">
                  <a:pos x="connsiteX2" y="connsiteY2"/>
                </a:cxn>
              </a:cxnLst>
              <a:rect l="l" t="t" r="r" b="b"/>
              <a:pathLst>
                <a:path w="4998" h="10000">
                  <a:moveTo>
                    <a:pt x="4998" y="0"/>
                  </a:moveTo>
                  <a:lnTo>
                    <a:pt x="0" y="5002"/>
                  </a:lnTo>
                  <a:lnTo>
                    <a:pt x="4998" y="10000"/>
                  </a:ln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grpSp>
      <p:grpSp>
        <p:nvGrpSpPr>
          <p:cNvPr id="34" name="Group 33">
            <a:extLst>
              <a:ext uri="{FF2B5EF4-FFF2-40B4-BE49-F238E27FC236}">
                <a16:creationId xmlns:a16="http://schemas.microsoft.com/office/drawing/2014/main" id="{852D7EA0-9B5C-47B4-91FE-C810FF5766DB}"/>
              </a:ext>
            </a:extLst>
          </p:cNvPr>
          <p:cNvGrpSpPr>
            <a:grpSpLocks/>
          </p:cNvGrpSpPr>
          <p:nvPr userDrawn="1"/>
        </p:nvGrpSpPr>
        <p:grpSpPr bwMode="auto">
          <a:xfrm>
            <a:off x="0" y="8688273"/>
            <a:ext cx="2120900" cy="2003540"/>
            <a:chOff x="0" y="12289"/>
            <a:chExt cx="3550" cy="3551"/>
          </a:xfrm>
        </p:grpSpPr>
        <p:sp>
          <p:nvSpPr>
            <p:cNvPr id="36" name="Freeform 9">
              <a:extLst>
                <a:ext uri="{FF2B5EF4-FFF2-40B4-BE49-F238E27FC236}">
                  <a16:creationId xmlns:a16="http://schemas.microsoft.com/office/drawing/2014/main" id="{4B5AB756-2BFD-4743-85CC-9541DCD3EFE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39" name="Freeform 10">
              <a:extLst>
                <a:ext uri="{FF2B5EF4-FFF2-40B4-BE49-F238E27FC236}">
                  <a16:creationId xmlns:a16="http://schemas.microsoft.com/office/drawing/2014/main" id="{1A31412D-1741-452B-8F77-2F025497835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sp>
          <p:nvSpPr>
            <p:cNvPr id="40" name="Freeform 11">
              <a:extLst>
                <a:ext uri="{FF2B5EF4-FFF2-40B4-BE49-F238E27FC236}">
                  <a16:creationId xmlns:a16="http://schemas.microsoft.com/office/drawing/2014/main" id="{742F276C-1D18-4E51-8082-02EDFDA7642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dirty="0"/>
            </a:p>
          </p:txBody>
        </p:sp>
      </p:grpSp>
      <p:sp>
        <p:nvSpPr>
          <p:cNvPr id="50" name="Title 1">
            <a:extLst>
              <a:ext uri="{FF2B5EF4-FFF2-40B4-BE49-F238E27FC236}">
                <a16:creationId xmlns:a16="http://schemas.microsoft.com/office/drawing/2014/main" id="{AC1BF6E7-44C8-4C5B-8348-7CE6FA7BD705}"/>
              </a:ext>
              <a:ext uri="{C183D7F6-B498-43B3-948B-1728B52AA6E4}">
                <adec:decorative xmlns:adec="http://schemas.microsoft.com/office/drawing/2017/decorative" val="1"/>
              </a:ext>
            </a:extLst>
          </p:cNvPr>
          <p:cNvSpPr txBox="1">
            <a:spLocks/>
          </p:cNvSpPr>
          <p:nvPr userDrawn="1"/>
        </p:nvSpPr>
        <p:spPr>
          <a:xfrm>
            <a:off x="2364752" y="10034498"/>
            <a:ext cx="1264669" cy="316178"/>
          </a:xfrm>
          <a:prstGeom prst="rect">
            <a:avLst/>
          </a:prstGeom>
          <a:ln>
            <a:noFill/>
          </a:ln>
        </p:spPr>
        <p:txBody>
          <a:bodyPr vert="horz" lIns="0" tIns="0" rIns="0" bIns="0" rtlCol="0" anchor="ctr"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3"/>
              </a:buClr>
              <a:buSzPct val="125000"/>
              <a:buFont typeface="Amasis MT Pro Black" panose="02040A04050005020304" pitchFamily="18" charset="0"/>
              <a:buChar char="◆"/>
            </a:pPr>
            <a:r>
              <a:rPr lang="en-HK" altLang="zh-TW" sz="1600" b="0" i="0" u="none" kern="1200" spc="31" baseline="0" dirty="0">
                <a:solidFill>
                  <a:schemeClr val="bg1"/>
                </a:solidFill>
                <a:uFill>
                  <a:solidFill>
                    <a:schemeClr val="accent3"/>
                  </a:solidFill>
                </a:uFill>
                <a:latin typeface="Franklin Gothic Heavy" panose="020B0903020102020204" pitchFamily="34" charset="0"/>
                <a:ea typeface="+mj-ea"/>
                <a:cs typeface="+mj-cs"/>
              </a:rPr>
              <a:t>Enquiries</a:t>
            </a:r>
            <a:endParaRPr lang="en-US" sz="1600" b="0" i="0" u="none" kern="1200" spc="31" baseline="0" dirty="0">
              <a:solidFill>
                <a:schemeClr val="bg1"/>
              </a:solidFill>
              <a:uFill>
                <a:solidFill>
                  <a:schemeClr val="accent3"/>
                </a:solidFill>
              </a:uFill>
              <a:latin typeface="Franklin Gothic Heavy" panose="020B0903020102020204" pitchFamily="34" charset="0"/>
              <a:ea typeface="+mj-ea"/>
              <a:cs typeface="+mj-cs"/>
            </a:endParaRPr>
          </a:p>
        </p:txBody>
      </p:sp>
      <p:pic>
        <p:nvPicPr>
          <p:cNvPr id="51" name="Graphic 50">
            <a:extLst>
              <a:ext uri="{FF2B5EF4-FFF2-40B4-BE49-F238E27FC236}">
                <a16:creationId xmlns:a16="http://schemas.microsoft.com/office/drawing/2014/main" id="{AB944A9E-43A0-4611-A906-FA2167E68E8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55797" y="10081226"/>
            <a:ext cx="193661" cy="193661"/>
          </a:xfrm>
          <a:prstGeom prst="rect">
            <a:avLst/>
          </a:prstGeom>
        </p:spPr>
      </p:pic>
      <p:pic>
        <p:nvPicPr>
          <p:cNvPr id="52" name="Graphic 51">
            <a:extLst>
              <a:ext uri="{FF2B5EF4-FFF2-40B4-BE49-F238E27FC236}">
                <a16:creationId xmlns:a16="http://schemas.microsoft.com/office/drawing/2014/main" id="{21836BC5-DD52-47E4-ADD0-83314DF1CDD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39754" y="10081453"/>
            <a:ext cx="257608" cy="193206"/>
          </a:xfrm>
          <a:prstGeom prst="rect">
            <a:avLst/>
          </a:prstGeom>
        </p:spPr>
      </p:pic>
      <p:sp>
        <p:nvSpPr>
          <p:cNvPr id="53" name="Title 1">
            <a:extLst>
              <a:ext uri="{FF2B5EF4-FFF2-40B4-BE49-F238E27FC236}">
                <a16:creationId xmlns:a16="http://schemas.microsoft.com/office/drawing/2014/main" id="{23A0BD62-42E8-4ED6-8458-69239CB26A05}"/>
              </a:ext>
              <a:ext uri="{C183D7F6-B498-43B3-948B-1728B52AA6E4}">
                <adec:decorative xmlns:adec="http://schemas.microsoft.com/office/drawing/2017/decorative" val="1"/>
              </a:ext>
            </a:extLst>
          </p:cNvPr>
          <p:cNvSpPr txBox="1">
            <a:spLocks/>
          </p:cNvSpPr>
          <p:nvPr userDrawn="1"/>
        </p:nvSpPr>
        <p:spPr>
          <a:xfrm>
            <a:off x="4020963" y="10061702"/>
            <a:ext cx="845456" cy="23270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dirty="0">
                <a:solidFill>
                  <a:schemeClr val="bg1"/>
                </a:solidFill>
                <a:uFill>
                  <a:solidFill>
                    <a:schemeClr val="accent3"/>
                  </a:solidFill>
                </a:uFill>
                <a:latin typeface="+mn-lt"/>
                <a:ea typeface="+mj-ea"/>
                <a:cs typeface="+mj-cs"/>
              </a:rPr>
              <a:t>3940 0101</a:t>
            </a:r>
            <a:endParaRPr lang="en-US" sz="1200" b="0" i="0" u="none" kern="1200" spc="31" baseline="0" dirty="0">
              <a:solidFill>
                <a:schemeClr val="bg1"/>
              </a:solidFill>
              <a:uFill>
                <a:solidFill>
                  <a:schemeClr val="accent3"/>
                </a:solidFill>
              </a:uFill>
              <a:latin typeface="+mn-lt"/>
              <a:ea typeface="+mj-ea"/>
              <a:cs typeface="+mj-cs"/>
            </a:endParaRPr>
          </a:p>
        </p:txBody>
      </p:sp>
      <p:sp>
        <p:nvSpPr>
          <p:cNvPr id="54" name="Title 1">
            <a:extLst>
              <a:ext uri="{FF2B5EF4-FFF2-40B4-BE49-F238E27FC236}">
                <a16:creationId xmlns:a16="http://schemas.microsoft.com/office/drawing/2014/main" id="{883F8563-5CEA-4A30-ABAC-1017D762F66E}"/>
              </a:ext>
              <a:ext uri="{C183D7F6-B498-43B3-948B-1728B52AA6E4}">
                <adec:decorative xmlns:adec="http://schemas.microsoft.com/office/drawing/2017/decorative" val="1"/>
              </a:ext>
            </a:extLst>
          </p:cNvPr>
          <p:cNvSpPr txBox="1">
            <a:spLocks/>
          </p:cNvSpPr>
          <p:nvPr userDrawn="1"/>
        </p:nvSpPr>
        <p:spPr>
          <a:xfrm>
            <a:off x="5304354" y="9978232"/>
            <a:ext cx="1816421" cy="31617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dirty="0">
                <a:solidFill>
                  <a:schemeClr val="bg1"/>
                </a:solidFill>
                <a:uFill>
                  <a:solidFill>
                    <a:schemeClr val="accent3"/>
                  </a:solidFill>
                </a:uFill>
                <a:latin typeface="+mn-lt"/>
                <a:ea typeface="+mj-ea"/>
                <a:cs typeface="+mj-cs"/>
              </a:rPr>
              <a:t>programme@hkage.org.hk</a:t>
            </a:r>
            <a:endParaRPr lang="en-US" sz="1200" b="0" i="0" u="none" kern="1200" spc="31" baseline="0" dirty="0">
              <a:solidFill>
                <a:schemeClr val="bg1"/>
              </a:solidFill>
              <a:uFill>
                <a:solidFill>
                  <a:schemeClr val="accent3"/>
                </a:solidFill>
              </a:uFill>
              <a:latin typeface="+mn-lt"/>
              <a:ea typeface="+mj-ea"/>
              <a:cs typeface="+mj-cs"/>
            </a:endParaRPr>
          </a:p>
        </p:txBody>
      </p:sp>
    </p:spTree>
    <p:extLst>
      <p:ext uri="{BB962C8B-B14F-4D97-AF65-F5344CB8AC3E}">
        <p14:creationId xmlns:p14="http://schemas.microsoft.com/office/powerpoint/2010/main" val="3472067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DD3CA6-F206-4196-8E8C-E7AEABB53414}"/>
              </a:ext>
            </a:extLst>
          </p:cNvPr>
          <p:cNvSpPr/>
          <p:nvPr userDrawn="1"/>
        </p:nvSpPr>
        <p:spPr>
          <a:xfrm>
            <a:off x="0" y="0"/>
            <a:ext cx="7559675" cy="12003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334440" y="2846200"/>
            <a:ext cx="6903485"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334441" y="1410754"/>
            <a:ext cx="6903486" cy="1225078"/>
          </a:xfrm>
          <a:prstGeom prst="rect">
            <a:avLst/>
          </a:prstGeom>
        </p:spPr>
        <p:txBody>
          <a:bodyPr vert="horz" lIns="91440" tIns="45720" rIns="91440" bIns="45720" rtlCol="0" anchor="ctr">
            <a:normAutofit/>
          </a:bodyPr>
          <a:lstStyle/>
          <a:p>
            <a:r>
              <a:rPr lang="en-US" dirty="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855270" y="9872110"/>
            <a:ext cx="814240" cy="386095"/>
          </a:xfrm>
          <a:prstGeom prst="rect">
            <a:avLst/>
          </a:prstGeom>
        </p:spPr>
        <p:txBody>
          <a:bodyPr vert="horz" lIns="0" tIns="0" rIns="0" bIns="0" rtlCol="0" anchor="t" anchorCtr="0"/>
          <a:lstStyle>
            <a:lvl1pPr algn="l">
              <a:defRPr sz="682" b="0" i="0">
                <a:solidFill>
                  <a:schemeClr val="bg1"/>
                </a:solidFill>
                <a:latin typeface="+mn-lt"/>
              </a:defRPr>
            </a:lvl1pPr>
          </a:lstStyle>
          <a:p>
            <a:fld id="{6FCA8E82-58CD-E045-8B98-B7A85B79B752}" type="datetime4">
              <a:rPr lang="en-US" smtClean="0"/>
              <a:pPr/>
              <a:t>August 3, 2023</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926848" y="9872110"/>
            <a:ext cx="928423" cy="386095"/>
          </a:xfrm>
          <a:prstGeom prst="rect">
            <a:avLst/>
          </a:prstGeom>
        </p:spPr>
        <p:txBody>
          <a:bodyPr vert="horz" lIns="0" tIns="0" rIns="0" bIns="0" rtlCol="0" anchor="t" anchorCtr="0"/>
          <a:lstStyle>
            <a:lvl1pPr algn="l">
              <a:defRPr sz="682"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602412" y="9872110"/>
            <a:ext cx="324436" cy="386095"/>
          </a:xfrm>
          <a:prstGeom prst="rect">
            <a:avLst/>
          </a:prstGeom>
        </p:spPr>
        <p:txBody>
          <a:bodyPr vert="horz" lIns="0" tIns="0" rIns="0" bIns="0" rtlCol="0" anchor="t" anchorCtr="0"/>
          <a:lstStyle>
            <a:lvl1pPr algn="l">
              <a:defRPr sz="682" b="0" i="0">
                <a:solidFill>
                  <a:schemeClr val="bg1"/>
                </a:solidFill>
                <a:latin typeface="+mn-lt"/>
              </a:defRPr>
            </a:lvl1pPr>
          </a:lstStyle>
          <a:p>
            <a:fld id="{294A09A9-5501-47C1-A89A-A340965A2BE2}" type="slidenum">
              <a:rPr lang="en-US" smtClean="0"/>
              <a:pPr/>
              <a:t>‹#›</a:t>
            </a:fld>
            <a:endParaRPr lang="en-US" dirty="0">
              <a:latin typeface="+mn-lt"/>
            </a:endParaRPr>
          </a:p>
        </p:txBody>
      </p:sp>
      <p:pic>
        <p:nvPicPr>
          <p:cNvPr id="7" name="Picture 6" descr="Logo, company name&#10;&#10;Description automatically generated">
            <a:extLst>
              <a:ext uri="{FF2B5EF4-FFF2-40B4-BE49-F238E27FC236}">
                <a16:creationId xmlns:a16="http://schemas.microsoft.com/office/drawing/2014/main" id="{37425F73-F6A8-4EC0-AA60-1A67739177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4441" y="283478"/>
            <a:ext cx="4309530" cy="778278"/>
          </a:xfrm>
          <a:prstGeom prst="rect">
            <a:avLst/>
          </a:prstGeom>
        </p:spPr>
      </p:pic>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95" r:id="rId1"/>
    <p:sldLayoutId id="2147483694" r:id="rId2"/>
    <p:sldLayoutId id="2147483699" r:id="rId3"/>
  </p:sldLayoutIdLst>
  <p:hf hdr="0"/>
  <p:txStyles>
    <p:titleStyle>
      <a:lvl1pPr algn="l" defTabSz="566987" rtl="0" eaLnBrk="1" latinLnBrk="0" hangingPunct="1">
        <a:lnSpc>
          <a:spcPct val="90000"/>
        </a:lnSpc>
        <a:spcBef>
          <a:spcPct val="0"/>
        </a:spcBef>
        <a:buNone/>
        <a:defRPr sz="2728" b="0" i="0" kern="1200" spc="62" baseline="0">
          <a:solidFill>
            <a:schemeClr val="bg1"/>
          </a:solidFill>
          <a:latin typeface="Franklin Gothic Heavy" panose="020B09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987" rtl="0" eaLnBrk="1" latinLnBrk="0" hangingPunct="1">
        <a:defRPr sz="1116" kern="1200">
          <a:solidFill>
            <a:schemeClr val="tx1"/>
          </a:solidFill>
          <a:latin typeface="+mn-lt"/>
          <a:ea typeface="+mn-ea"/>
          <a:cs typeface="+mn-cs"/>
        </a:defRPr>
      </a:lvl1pPr>
      <a:lvl2pPr marL="283494" algn="l" defTabSz="566987" rtl="0" eaLnBrk="1" latinLnBrk="0" hangingPunct="1">
        <a:defRPr sz="1116" kern="1200">
          <a:solidFill>
            <a:schemeClr val="tx1"/>
          </a:solidFill>
          <a:latin typeface="+mn-lt"/>
          <a:ea typeface="+mn-ea"/>
          <a:cs typeface="+mn-cs"/>
        </a:defRPr>
      </a:lvl2pPr>
      <a:lvl3pPr marL="566987" algn="l" defTabSz="566987" rtl="0" eaLnBrk="1" latinLnBrk="0" hangingPunct="1">
        <a:defRPr sz="1116" kern="1200">
          <a:solidFill>
            <a:schemeClr val="tx1"/>
          </a:solidFill>
          <a:latin typeface="+mn-lt"/>
          <a:ea typeface="+mn-ea"/>
          <a:cs typeface="+mn-cs"/>
        </a:defRPr>
      </a:lvl3pPr>
      <a:lvl4pPr marL="850480" algn="l" defTabSz="566987" rtl="0" eaLnBrk="1" latinLnBrk="0" hangingPunct="1">
        <a:defRPr sz="1116" kern="1200">
          <a:solidFill>
            <a:schemeClr val="tx1"/>
          </a:solidFill>
          <a:latin typeface="+mn-lt"/>
          <a:ea typeface="+mn-ea"/>
          <a:cs typeface="+mn-cs"/>
        </a:defRPr>
      </a:lvl4pPr>
      <a:lvl5pPr marL="1133974" algn="l" defTabSz="566987" rtl="0" eaLnBrk="1" latinLnBrk="0" hangingPunct="1">
        <a:defRPr sz="1116" kern="1200">
          <a:solidFill>
            <a:schemeClr val="tx1"/>
          </a:solidFill>
          <a:latin typeface="+mn-lt"/>
          <a:ea typeface="+mn-ea"/>
          <a:cs typeface="+mn-cs"/>
        </a:defRPr>
      </a:lvl5pPr>
      <a:lvl6pPr marL="1417467" algn="l" defTabSz="566987" rtl="0" eaLnBrk="1" latinLnBrk="0" hangingPunct="1">
        <a:defRPr sz="1116" kern="1200">
          <a:solidFill>
            <a:schemeClr val="tx1"/>
          </a:solidFill>
          <a:latin typeface="+mn-lt"/>
          <a:ea typeface="+mn-ea"/>
          <a:cs typeface="+mn-cs"/>
        </a:defRPr>
      </a:lvl6pPr>
      <a:lvl7pPr marL="1700961" algn="l" defTabSz="566987" rtl="0" eaLnBrk="1" latinLnBrk="0" hangingPunct="1">
        <a:defRPr sz="1116" kern="1200">
          <a:solidFill>
            <a:schemeClr val="tx1"/>
          </a:solidFill>
          <a:latin typeface="+mn-lt"/>
          <a:ea typeface="+mn-ea"/>
          <a:cs typeface="+mn-cs"/>
        </a:defRPr>
      </a:lvl7pPr>
      <a:lvl8pPr marL="1984455" algn="l" defTabSz="566987" rtl="0" eaLnBrk="1" latinLnBrk="0" hangingPunct="1">
        <a:defRPr sz="1116" kern="1200">
          <a:solidFill>
            <a:schemeClr val="tx1"/>
          </a:solidFill>
          <a:latin typeface="+mn-lt"/>
          <a:ea typeface="+mn-ea"/>
          <a:cs typeface="+mn-cs"/>
        </a:defRPr>
      </a:lvl8pPr>
      <a:lvl9pPr marL="2267948" algn="l" defTabSz="566987"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userDrawn="1">
          <p15:clr>
            <a:srgbClr val="A4A3A4"/>
          </p15:clr>
        </p15:guide>
        <p15:guide id="2" pos="2381" userDrawn="1">
          <p15:clr>
            <a:srgbClr val="A4A3A4"/>
          </p15:clr>
        </p15:guide>
        <p15:guide id="3" pos="149" userDrawn="1">
          <p15:clr>
            <a:srgbClr val="547EBF"/>
          </p15:clr>
        </p15:guide>
        <p15:guide id="4" orient="horz" pos="374" userDrawn="1">
          <p15:clr>
            <a:srgbClr val="547EBF"/>
          </p15:clr>
        </p15:guide>
        <p15:guide id="5" pos="4613" userDrawn="1">
          <p15:clr>
            <a:srgbClr val="547EBF"/>
          </p15:clr>
        </p15:guide>
        <p15:guide id="6" orient="horz" pos="6361" userDrawn="1">
          <p15:clr>
            <a:srgbClr val="547EBF"/>
          </p15:clr>
        </p15:guide>
        <p15:guide id="7" pos="372" userDrawn="1">
          <p15:clr>
            <a:srgbClr val="547EBF"/>
          </p15:clr>
        </p15:guide>
        <p15:guide id="8" pos="2307" userDrawn="1">
          <p15:clr>
            <a:srgbClr val="547EBF"/>
          </p15:clr>
        </p15:guide>
        <p15:guide id="9" pos="1310" userDrawn="1">
          <p15:clr>
            <a:srgbClr val="547EBF"/>
          </p15:clr>
        </p15:guide>
        <p15:guide id="10" pos="1146" userDrawn="1">
          <p15:clr>
            <a:srgbClr val="547EBF"/>
          </p15:clr>
        </p15:guide>
        <p15:guide id="11" pos="3452" userDrawn="1">
          <p15:clr>
            <a:srgbClr val="547EBF"/>
          </p15:clr>
        </p15:guide>
        <p15:guide id="12" pos="3616" userDrawn="1">
          <p15:clr>
            <a:srgbClr val="547EBF"/>
          </p15:clr>
        </p15:guide>
        <p15:guide id="13" pos="3080" userDrawn="1">
          <p15:clr>
            <a:srgbClr val="9FCC3B"/>
          </p15:clr>
        </p15:guide>
        <p15:guide id="14" pos="3229" userDrawn="1">
          <p15:clr>
            <a:srgbClr val="9FCC3B"/>
          </p15:clr>
        </p15:guide>
        <p15:guide id="15" pos="1682" userDrawn="1">
          <p15:clr>
            <a:srgbClr val="9FCC3B"/>
          </p15:clr>
        </p15:guide>
        <p15:guide id="16" pos="1533" userDrawn="1">
          <p15:clr>
            <a:srgbClr val="9FCC3B"/>
          </p15:clr>
        </p15:guide>
        <p15:guide id="17" pos="244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ge.hkage.org.hk/en/students/important-information/token_system"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p.gov.hk/mapviewer/map.do?gmid=whShe3AMaL&amp;lg=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amo.gov.hk/en/visitor-centre/pingshan/index.html" TargetMode="External"/><Relationship Id="rId5" Type="http://schemas.openxmlformats.org/officeDocument/2006/relationships/hyperlink" Target="https://www.jccac.org.hk/?a=group&amp;id=b_8" TargetMode="External"/><Relationship Id="rId4" Type="http://schemas.openxmlformats.org/officeDocument/2006/relationships/hyperlink" Target="https://www.yha.org.hk/en/our-services/mei-ho-house-revitalisation-project/visiting-information-n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1FAA3738-22EF-48EE-A36B-935DA22F697F}"/>
              </a:ext>
            </a:extLst>
          </p:cNvPr>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l="153" t="48856" r="-153" b="7280"/>
          <a:stretch/>
        </p:blipFill>
        <p:spPr>
          <a:xfrm>
            <a:off x="406401" y="5354638"/>
            <a:ext cx="6767526" cy="2227262"/>
          </a:xfrm>
        </p:spPr>
      </p:pic>
      <p:sp>
        <p:nvSpPr>
          <p:cNvPr id="3" name="Title 2">
            <a:extLst>
              <a:ext uri="{FF2B5EF4-FFF2-40B4-BE49-F238E27FC236}">
                <a16:creationId xmlns:a16="http://schemas.microsoft.com/office/drawing/2014/main" id="{824B18DE-609D-44DA-A722-D6CA6EC21E55}"/>
              </a:ext>
            </a:extLst>
          </p:cNvPr>
          <p:cNvSpPr>
            <a:spLocks noGrp="1"/>
          </p:cNvSpPr>
          <p:nvPr>
            <p:ph type="ctrTitle"/>
          </p:nvPr>
        </p:nvSpPr>
        <p:spPr>
          <a:xfrm>
            <a:off x="516392" y="2262026"/>
            <a:ext cx="5909808" cy="1624349"/>
          </a:xfrm>
        </p:spPr>
        <p:txBody>
          <a:bodyPr anchor="ctr"/>
          <a:lstStyle/>
          <a:p>
            <a:r>
              <a:rPr lang="en-HK" altLang="zh-TW" sz="4800" dirty="0"/>
              <a:t>Future Curator Training 2023</a:t>
            </a:r>
            <a:endParaRPr lang="en-HK" sz="4800" dirty="0"/>
          </a:p>
        </p:txBody>
      </p:sp>
      <p:sp>
        <p:nvSpPr>
          <p:cNvPr id="4" name="Text Placeholder 3">
            <a:extLst>
              <a:ext uri="{FF2B5EF4-FFF2-40B4-BE49-F238E27FC236}">
                <a16:creationId xmlns:a16="http://schemas.microsoft.com/office/drawing/2014/main" id="{F75AD15E-D8A2-42C4-9412-F2CC25C061E0}"/>
              </a:ext>
            </a:extLst>
          </p:cNvPr>
          <p:cNvSpPr>
            <a:spLocks noGrp="1"/>
          </p:cNvSpPr>
          <p:nvPr>
            <p:ph type="body" sz="quarter" idx="11"/>
          </p:nvPr>
        </p:nvSpPr>
        <p:spPr>
          <a:xfrm>
            <a:off x="516392" y="4399677"/>
            <a:ext cx="4708712" cy="642871"/>
          </a:xfrm>
        </p:spPr>
        <p:txBody>
          <a:bodyPr/>
          <a:lstStyle/>
          <a:p>
            <a:r>
              <a:rPr lang="en-US" altLang="zh-TW" sz="1600" dirty="0"/>
              <a:t>Assistant Curators, Hong Kong Museum of History </a:t>
            </a:r>
            <a:br>
              <a:rPr lang="en-US" altLang="zh-TW" sz="1600" dirty="0"/>
            </a:br>
            <a:r>
              <a:rPr lang="en-US" altLang="zh-TW" sz="1600" dirty="0"/>
              <a:t>and guest speakers</a:t>
            </a:r>
            <a:endParaRPr lang="en-HK" sz="1600" dirty="0"/>
          </a:p>
        </p:txBody>
      </p:sp>
      <p:sp>
        <p:nvSpPr>
          <p:cNvPr id="5" name="Text Placeholder 4">
            <a:extLst>
              <a:ext uri="{FF2B5EF4-FFF2-40B4-BE49-F238E27FC236}">
                <a16:creationId xmlns:a16="http://schemas.microsoft.com/office/drawing/2014/main" id="{7D5CFE3B-FF5A-4A50-94A3-9D16F16696FE}"/>
              </a:ext>
            </a:extLst>
          </p:cNvPr>
          <p:cNvSpPr>
            <a:spLocks noGrp="1"/>
          </p:cNvSpPr>
          <p:nvPr>
            <p:ph type="body" sz="quarter" idx="12"/>
          </p:nvPr>
        </p:nvSpPr>
        <p:spPr/>
        <p:txBody>
          <a:bodyPr/>
          <a:lstStyle/>
          <a:p>
            <a:r>
              <a:rPr lang="en-US" dirty="0"/>
              <a:t>E1HUM001C</a:t>
            </a:r>
            <a:endParaRPr lang="en-HK" dirty="0"/>
          </a:p>
        </p:txBody>
      </p:sp>
      <p:sp>
        <p:nvSpPr>
          <p:cNvPr id="6" name="Text Placeholder 5">
            <a:extLst>
              <a:ext uri="{FF2B5EF4-FFF2-40B4-BE49-F238E27FC236}">
                <a16:creationId xmlns:a16="http://schemas.microsoft.com/office/drawing/2014/main" id="{6F151A65-3A82-4169-BA8E-94109C840809}"/>
              </a:ext>
            </a:extLst>
          </p:cNvPr>
          <p:cNvSpPr>
            <a:spLocks noGrp="1"/>
          </p:cNvSpPr>
          <p:nvPr>
            <p:ph type="body" sz="quarter" idx="13"/>
          </p:nvPr>
        </p:nvSpPr>
        <p:spPr/>
        <p:txBody>
          <a:bodyPr anchor="ctr"/>
          <a:lstStyle/>
          <a:p>
            <a:r>
              <a:rPr lang="en-HK" altLang="zh-TW" dirty="0"/>
              <a:t>Museum Studies Course (Level I) </a:t>
            </a:r>
          </a:p>
        </p:txBody>
      </p:sp>
      <p:sp>
        <p:nvSpPr>
          <p:cNvPr id="8" name="Rectangle 7">
            <a:extLst>
              <a:ext uri="{FF2B5EF4-FFF2-40B4-BE49-F238E27FC236}">
                <a16:creationId xmlns:a16="http://schemas.microsoft.com/office/drawing/2014/main" id="{9879E8A7-B3E9-468C-8195-98BEE6E9E9E6}"/>
              </a:ext>
            </a:extLst>
          </p:cNvPr>
          <p:cNvSpPr/>
          <p:nvPr/>
        </p:nvSpPr>
        <p:spPr>
          <a:xfrm rot="2700000">
            <a:off x="4610389" y="6587706"/>
            <a:ext cx="2045021" cy="204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cxnSp>
        <p:nvCxnSpPr>
          <p:cNvPr id="11" name="Straight Connector 10">
            <a:extLst>
              <a:ext uri="{FF2B5EF4-FFF2-40B4-BE49-F238E27FC236}">
                <a16:creationId xmlns:a16="http://schemas.microsoft.com/office/drawing/2014/main" id="{65C1D36A-725F-48C5-9DCD-CCB8FEC5B101}"/>
              </a:ext>
            </a:extLst>
          </p:cNvPr>
          <p:cNvCxnSpPr>
            <a:cxnSpLocks/>
          </p:cNvCxnSpPr>
          <p:nvPr/>
        </p:nvCxnSpPr>
        <p:spPr>
          <a:xfrm>
            <a:off x="309125" y="3944582"/>
            <a:ext cx="4514668" cy="12898"/>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12" name="Text Placeholder 29">
            <a:extLst>
              <a:ext uri="{FF2B5EF4-FFF2-40B4-BE49-F238E27FC236}">
                <a16:creationId xmlns:a16="http://schemas.microsoft.com/office/drawing/2014/main" id="{9257A960-A452-449B-B487-A6C886755AAF}"/>
              </a:ext>
            </a:extLst>
          </p:cNvPr>
          <p:cNvSpPr txBox="1">
            <a:spLocks/>
          </p:cNvSpPr>
          <p:nvPr/>
        </p:nvSpPr>
        <p:spPr>
          <a:xfrm>
            <a:off x="2293620" y="10334737"/>
            <a:ext cx="4880307" cy="202355"/>
          </a:xfrm>
          <a:prstGeom prst="rect">
            <a:avLst/>
          </a:prstGeom>
        </p:spPr>
        <p:txBody>
          <a:bodyPr lIns="0" tIns="0" rIns="0" bIns="0" anchor="t">
            <a:noAutofit/>
          </a:bodyPr>
          <a:lstStyle>
            <a:lvl1pPr marL="0" indent="0" algn="ctr" defTabSz="566987" rtl="0" eaLnBrk="1" latinLnBrk="0" hangingPunct="1">
              <a:lnSpc>
                <a:spcPct val="90000"/>
              </a:lnSpc>
              <a:spcBef>
                <a:spcPts val="620"/>
              </a:spcBef>
              <a:buFont typeface="Arial" panose="020B0604020202020204" pitchFamily="34" charset="0"/>
              <a:buNone/>
              <a:defRPr sz="1400" b="0" i="0" kern="1200">
                <a:solidFill>
                  <a:schemeClr val="bg1"/>
                </a:solidFill>
                <a:latin typeface="+mj-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r"/>
            <a:r>
              <a:rPr lang="en-HK" altLang="zh-TW" sz="800" dirty="0">
                <a:latin typeface="+mn-lt"/>
              </a:rPr>
              <a:t>If student members withdraw from the programme after the Application Deadline, the token will be deducted.</a:t>
            </a:r>
            <a:endParaRPr lang="en-US" sz="900" dirty="0">
              <a:latin typeface="+mn-lt"/>
            </a:endParaRPr>
          </a:p>
        </p:txBody>
      </p:sp>
      <p:sp>
        <p:nvSpPr>
          <p:cNvPr id="13" name="Title 1">
            <a:extLst>
              <a:ext uri="{FF2B5EF4-FFF2-40B4-BE49-F238E27FC236}">
                <a16:creationId xmlns:a16="http://schemas.microsoft.com/office/drawing/2014/main" id="{E3765FB5-E0D3-4ADD-95B4-75A52CC9CDAE}"/>
              </a:ext>
            </a:extLst>
          </p:cNvPr>
          <p:cNvSpPr txBox="1">
            <a:spLocks/>
          </p:cNvSpPr>
          <p:nvPr/>
        </p:nvSpPr>
        <p:spPr>
          <a:xfrm>
            <a:off x="732540" y="7614467"/>
            <a:ext cx="3359332" cy="464417"/>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HK" altLang="zh-TW" sz="1800" b="0" dirty="0">
                <a:latin typeface="Franklin Gothic Heavy" panose="020B0903020102020204" pitchFamily="34" charset="0"/>
              </a:rPr>
              <a:t>Intended Learning Outcomes</a:t>
            </a:r>
            <a:endParaRPr lang="en-US" sz="1800" b="0" dirty="0">
              <a:latin typeface="Franklin Gothic Heavy" panose="020B0903020102020204" pitchFamily="34" charset="0"/>
            </a:endParaRPr>
          </a:p>
        </p:txBody>
      </p:sp>
      <p:cxnSp>
        <p:nvCxnSpPr>
          <p:cNvPr id="14" name="Straight Connector 13">
            <a:extLst>
              <a:ext uri="{FF2B5EF4-FFF2-40B4-BE49-F238E27FC236}">
                <a16:creationId xmlns:a16="http://schemas.microsoft.com/office/drawing/2014/main" id="{AEDA851B-53D3-4F5A-9354-E51EA9352389}"/>
              </a:ext>
            </a:extLst>
          </p:cNvPr>
          <p:cNvCxnSpPr>
            <a:cxnSpLocks/>
          </p:cNvCxnSpPr>
          <p:nvPr/>
        </p:nvCxnSpPr>
        <p:spPr>
          <a:xfrm>
            <a:off x="736373" y="8152793"/>
            <a:ext cx="3209094" cy="0"/>
          </a:xfrm>
          <a:prstGeom prst="line">
            <a:avLst/>
          </a:prstGeom>
          <a:ln w="101600">
            <a:solidFill>
              <a:schemeClr val="accent3"/>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6F8BE762-40A7-46AD-957A-AC2F4A1718EF}"/>
              </a:ext>
            </a:extLst>
          </p:cNvPr>
          <p:cNvSpPr txBox="1"/>
          <p:nvPr/>
        </p:nvSpPr>
        <p:spPr>
          <a:xfrm>
            <a:off x="5225104" y="1499125"/>
            <a:ext cx="1889125" cy="261610"/>
          </a:xfrm>
          <a:prstGeom prst="rect">
            <a:avLst/>
          </a:prstGeom>
          <a:noFill/>
        </p:spPr>
        <p:txBody>
          <a:bodyPr wrap="square">
            <a:spAutoFit/>
          </a:bodyPr>
          <a:lstStyle/>
          <a:p>
            <a:pPr algn="r"/>
            <a:r>
              <a:rPr lang="en-HK" altLang="zh-TW" sz="1100" dirty="0">
                <a:solidFill>
                  <a:schemeClr val="accent6"/>
                </a:solidFill>
                <a:hlinkClick r:id="rId3">
                  <a:extLst>
                    <a:ext uri="{A12FA001-AC4F-418D-AE19-62706E023703}">
                      <ahyp:hlinkClr xmlns:ahyp="http://schemas.microsoft.com/office/drawing/2018/hyperlinkcolor" val="tx"/>
                    </a:ext>
                  </a:extLst>
                </a:hlinkClick>
              </a:rPr>
              <a:t>(Token- required)</a:t>
            </a:r>
            <a:endParaRPr lang="en-US" sz="1100" dirty="0">
              <a:solidFill>
                <a:schemeClr val="accent6"/>
              </a:solidFill>
            </a:endParaRPr>
          </a:p>
        </p:txBody>
      </p:sp>
      <p:sp>
        <p:nvSpPr>
          <p:cNvPr id="7" name="Text Placeholder 6">
            <a:extLst>
              <a:ext uri="{FF2B5EF4-FFF2-40B4-BE49-F238E27FC236}">
                <a16:creationId xmlns:a16="http://schemas.microsoft.com/office/drawing/2014/main" id="{8CA816B5-AE69-48B5-9F18-0CA348AA60D6}"/>
              </a:ext>
            </a:extLst>
          </p:cNvPr>
          <p:cNvSpPr>
            <a:spLocks noGrp="1"/>
          </p:cNvSpPr>
          <p:nvPr>
            <p:ph type="body" sz="quarter" idx="14"/>
          </p:nvPr>
        </p:nvSpPr>
        <p:spPr>
          <a:xfrm>
            <a:off x="736854" y="8332421"/>
            <a:ext cx="6437073" cy="1243769"/>
          </a:xfrm>
        </p:spPr>
        <p:txBody>
          <a:body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en-HK" altLang="zh-TW" sz="1200" dirty="0">
                <a:latin typeface="+mn-lt"/>
              </a:rPr>
              <a:t>Upon completion of the programme, participants should be able to:</a:t>
            </a:r>
          </a:p>
          <a:p>
            <a:pPr>
              <a:defRPr/>
            </a:pPr>
            <a:r>
              <a:rPr lang="en-US" altLang="zh-TW" sz="1200" dirty="0">
                <a:latin typeface="+mn-lt"/>
              </a:rPr>
              <a:t>explain the historical and cultural meaning and functions of a museum;</a:t>
            </a:r>
          </a:p>
          <a:p>
            <a:pPr>
              <a:defRPr/>
            </a:pPr>
            <a:r>
              <a:rPr lang="en-US" altLang="zh-TW" sz="1200" dirty="0">
                <a:latin typeface="+mn-lt"/>
              </a:rPr>
              <a:t>enrich their knowledge of heritage, materials analysis and management, creativity and communication;</a:t>
            </a:r>
          </a:p>
          <a:p>
            <a:pPr>
              <a:defRPr/>
            </a:pPr>
            <a:r>
              <a:rPr lang="en-US" altLang="zh-TW" sz="1200" dirty="0">
                <a:latin typeface="+mn-lt"/>
              </a:rPr>
              <a:t>explain the scope of duties, the necessary expertise and knowledge of a curator;</a:t>
            </a:r>
          </a:p>
          <a:p>
            <a:pPr>
              <a:defRPr/>
            </a:pPr>
            <a:r>
              <a:rPr lang="en-US" sz="1200" dirty="0"/>
              <a:t>acquire an insight to plan their future after meeting with people in different museum related areas.</a:t>
            </a:r>
            <a:endParaRPr lang="en-HK" sz="1200" dirty="0"/>
          </a:p>
        </p:txBody>
      </p:sp>
      <p:sp>
        <p:nvSpPr>
          <p:cNvPr id="2" name="Text Placeholder 29">
            <a:extLst>
              <a:ext uri="{FF2B5EF4-FFF2-40B4-BE49-F238E27FC236}">
                <a16:creationId xmlns:a16="http://schemas.microsoft.com/office/drawing/2014/main" id="{152C652A-11F7-761E-9678-D474DADC691F}"/>
              </a:ext>
            </a:extLst>
          </p:cNvPr>
          <p:cNvSpPr txBox="1">
            <a:spLocks/>
          </p:cNvSpPr>
          <p:nvPr/>
        </p:nvSpPr>
        <p:spPr>
          <a:xfrm>
            <a:off x="4665332" y="7015769"/>
            <a:ext cx="1935134" cy="527957"/>
          </a:xfrm>
          <a:prstGeom prst="rect">
            <a:avLst/>
          </a:prstGeom>
        </p:spPr>
        <p:txBody>
          <a:bodyPr lIns="0" tIns="0" rIns="0" bIns="0" anchor="t">
            <a:noAutofit/>
          </a:bodyPr>
          <a:lstStyle>
            <a:lvl1pPr marL="0" indent="0" algn="ctr" defTabSz="566987" rtl="0" eaLnBrk="1" latinLnBrk="0" hangingPunct="1">
              <a:lnSpc>
                <a:spcPct val="90000"/>
              </a:lnSpc>
              <a:spcBef>
                <a:spcPts val="620"/>
              </a:spcBef>
              <a:buFont typeface="Arial" panose="020B0604020202020204" pitchFamily="34" charset="0"/>
              <a:buNone/>
              <a:defRPr sz="1400" b="0" i="0" kern="1200">
                <a:solidFill>
                  <a:schemeClr val="bg1"/>
                </a:solidFill>
                <a:latin typeface="+mj-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r>
              <a:rPr lang="nb-NO" altLang="zh-TW" dirty="0"/>
              <a:t>Application Deadline</a:t>
            </a:r>
          </a:p>
          <a:p>
            <a:r>
              <a:rPr lang="nb-NO" altLang="zh-TW" dirty="0"/>
              <a:t>17 Jul 2023 </a:t>
            </a:r>
            <a:br>
              <a:rPr lang="nb-NO" altLang="zh-TW" dirty="0"/>
            </a:br>
            <a:r>
              <a:rPr lang="nb-NO" altLang="zh-TW" dirty="0"/>
              <a:t>12:00 noon </a:t>
            </a:r>
          </a:p>
          <a:p>
            <a:endParaRPr lang="nb-NO" altLang="zh-TW" dirty="0"/>
          </a:p>
          <a:p>
            <a:r>
              <a:rPr lang="nb-NO" altLang="zh-TW" dirty="0"/>
              <a:t>Result Release</a:t>
            </a:r>
          </a:p>
          <a:p>
            <a:r>
              <a:rPr lang="nb-NO" altLang="zh-TW" dirty="0"/>
              <a:t>19 Jul 2023</a:t>
            </a:r>
            <a:endParaRPr lang="en-US" dirty="0"/>
          </a:p>
          <a:p>
            <a:endParaRPr lang="en-US" dirty="0"/>
          </a:p>
        </p:txBody>
      </p:sp>
    </p:spTree>
    <p:extLst>
      <p:ext uri="{BB962C8B-B14F-4D97-AF65-F5344CB8AC3E}">
        <p14:creationId xmlns:p14="http://schemas.microsoft.com/office/powerpoint/2010/main" val="247526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89DEC3F-F577-4FEB-A958-2A7DE115D1B4}"/>
              </a:ext>
            </a:extLst>
          </p:cNvPr>
          <p:cNvSpPr txBox="1">
            <a:spLocks/>
          </p:cNvSpPr>
          <p:nvPr/>
        </p:nvSpPr>
        <p:spPr>
          <a:xfrm>
            <a:off x="445637" y="2734204"/>
            <a:ext cx="3063973" cy="464417"/>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Clr>
                <a:schemeClr val="accent3"/>
              </a:buClr>
              <a:buSzPct val="125000"/>
              <a:buFont typeface="Amasis MT Pro Black" panose="02040A04050005020304" pitchFamily="18" charset="0"/>
              <a:buChar char="◆"/>
            </a:pPr>
            <a:r>
              <a:rPr lang="en-HK" altLang="zh-TW" sz="1800" b="0" u="none" baseline="0" dirty="0">
                <a:uFill>
                  <a:solidFill>
                    <a:schemeClr val="accent3"/>
                  </a:solidFill>
                </a:uFill>
                <a:latin typeface="Franklin Gothic Heavy" panose="020B0903020102020204" pitchFamily="34" charset="0"/>
              </a:rPr>
              <a:t>Schedule</a:t>
            </a:r>
            <a:endParaRPr lang="en-US" sz="1800" b="0" u="none" baseline="0" dirty="0">
              <a:uFill>
                <a:solidFill>
                  <a:schemeClr val="accent3"/>
                </a:solidFill>
              </a:uFill>
              <a:latin typeface="Franklin Gothic Heavy" panose="020B0903020102020204" pitchFamily="34" charset="0"/>
            </a:endParaRPr>
          </a:p>
        </p:txBody>
      </p:sp>
      <p:grpSp>
        <p:nvGrpSpPr>
          <p:cNvPr id="38" name="Group 37">
            <a:extLst>
              <a:ext uri="{FF2B5EF4-FFF2-40B4-BE49-F238E27FC236}">
                <a16:creationId xmlns:a16="http://schemas.microsoft.com/office/drawing/2014/main" id="{1853A1CB-C709-4FB5-B739-D5BE5E3FA44B}"/>
              </a:ext>
            </a:extLst>
          </p:cNvPr>
          <p:cNvGrpSpPr/>
          <p:nvPr/>
        </p:nvGrpSpPr>
        <p:grpSpPr>
          <a:xfrm>
            <a:off x="445637" y="762939"/>
            <a:ext cx="6668401" cy="2002671"/>
            <a:chOff x="445637" y="1060004"/>
            <a:chExt cx="6668401" cy="2002671"/>
          </a:xfrm>
        </p:grpSpPr>
        <p:sp>
          <p:nvSpPr>
            <p:cNvPr id="33" name="Title 1">
              <a:extLst>
                <a:ext uri="{FF2B5EF4-FFF2-40B4-BE49-F238E27FC236}">
                  <a16:creationId xmlns:a16="http://schemas.microsoft.com/office/drawing/2014/main" id="{58C1D3C9-A274-4EF5-8008-6A3072CBE43C}"/>
                </a:ext>
              </a:extLst>
            </p:cNvPr>
            <p:cNvSpPr txBox="1">
              <a:spLocks/>
            </p:cNvSpPr>
            <p:nvPr/>
          </p:nvSpPr>
          <p:spPr>
            <a:xfrm>
              <a:off x="445637" y="1060004"/>
              <a:ext cx="3063973" cy="464417"/>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Clr>
                  <a:schemeClr val="accent3"/>
                </a:buClr>
                <a:buSzPct val="125000"/>
                <a:buFont typeface="Amasis MT Pro Black" panose="02040A04050005020304" pitchFamily="18" charset="0"/>
                <a:buChar char="◆"/>
              </a:pPr>
              <a:r>
                <a:rPr lang="en-HK" altLang="zh-TW" sz="1800" b="0" u="none" baseline="0" dirty="0">
                  <a:uFill>
                    <a:solidFill>
                      <a:schemeClr val="accent3"/>
                    </a:solidFill>
                  </a:uFill>
                  <a:latin typeface="Franklin Gothic Heavy" panose="020B0903020102020204" pitchFamily="34" charset="0"/>
                </a:rPr>
                <a:t>Introduction</a:t>
              </a:r>
              <a:endParaRPr lang="en-US" sz="1800" b="0" u="none" baseline="0" dirty="0">
                <a:uFill>
                  <a:solidFill>
                    <a:schemeClr val="accent3"/>
                  </a:solidFill>
                </a:uFill>
                <a:latin typeface="Franklin Gothic Heavy" panose="020B0903020102020204" pitchFamily="34" charset="0"/>
              </a:endParaRPr>
            </a:p>
          </p:txBody>
        </p:sp>
        <p:sp>
          <p:nvSpPr>
            <p:cNvPr id="36" name="TextBox 35">
              <a:extLst>
                <a:ext uri="{FF2B5EF4-FFF2-40B4-BE49-F238E27FC236}">
                  <a16:creationId xmlns:a16="http://schemas.microsoft.com/office/drawing/2014/main" id="{86F6D1EC-DDBE-4333-8E31-CB13FD07E48F}"/>
                </a:ext>
              </a:extLst>
            </p:cNvPr>
            <p:cNvSpPr txBox="1"/>
            <p:nvPr/>
          </p:nvSpPr>
          <p:spPr>
            <a:xfrm>
              <a:off x="635562" y="1493015"/>
              <a:ext cx="6478476" cy="1569660"/>
            </a:xfrm>
            <a:prstGeom prst="rect">
              <a:avLst/>
            </a:prstGeom>
            <a:noFill/>
          </p:spPr>
          <p:txBody>
            <a:bodyPr wrap="square">
              <a:spAutoFit/>
            </a:bodyPr>
            <a:lstStyle/>
            <a:p>
              <a:r>
                <a:rPr lang="en-US" sz="1200" dirty="0">
                  <a:solidFill>
                    <a:schemeClr val="bg1"/>
                  </a:solidFill>
                </a:rPr>
                <a:t>The Future Curator Training </a:t>
              </a:r>
              <a:r>
                <a:rPr lang="en-US" sz="1200" dirty="0" err="1">
                  <a:solidFill>
                    <a:schemeClr val="bg1"/>
                  </a:solidFill>
                </a:rPr>
                <a:t>programme</a:t>
              </a:r>
              <a:r>
                <a:rPr lang="en-US" sz="1200" dirty="0">
                  <a:solidFill>
                    <a:schemeClr val="bg1"/>
                  </a:solidFill>
                </a:rPr>
                <a:t> is designed for secondary student members who are interested in museum work, history and culture. The </a:t>
              </a:r>
              <a:r>
                <a:rPr lang="en-US" sz="1200" dirty="0" err="1">
                  <a:solidFill>
                    <a:schemeClr val="bg1"/>
                  </a:solidFill>
                </a:rPr>
                <a:t>programme</a:t>
              </a:r>
              <a:r>
                <a:rPr lang="en-US" sz="1200" dirty="0">
                  <a:solidFill>
                    <a:schemeClr val="bg1"/>
                  </a:solidFill>
                </a:rPr>
                <a:t> aims to </a:t>
              </a:r>
              <a:r>
                <a:rPr lang="en-US" sz="1200" dirty="0" err="1">
                  <a:solidFill>
                    <a:schemeClr val="bg1"/>
                  </a:solidFill>
                </a:rPr>
                <a:t>familiarise</a:t>
              </a:r>
              <a:r>
                <a:rPr lang="en-US" sz="1200" dirty="0">
                  <a:solidFill>
                    <a:schemeClr val="bg1"/>
                  </a:solidFill>
                </a:rPr>
                <a:t> students with the museum’s functions of collection, conservation, exhibition and education as well as the duties of museum curators through talks, visits, workshops, project-based learning and sharing sessions with curators. Through the theme-based project designed specifically for the year, students’ knowledge about local history and culture will also be enhanced.</a:t>
              </a:r>
            </a:p>
            <a:p>
              <a:endParaRPr lang="en-US" sz="1200" dirty="0">
                <a:solidFill>
                  <a:schemeClr val="bg1"/>
                </a:solidFill>
              </a:endParaRPr>
            </a:p>
            <a:p>
              <a:r>
                <a:rPr lang="en-US" sz="1200" dirty="0">
                  <a:solidFill>
                    <a:schemeClr val="bg1"/>
                  </a:solidFill>
                </a:rPr>
                <a:t>This </a:t>
              </a:r>
              <a:r>
                <a:rPr lang="en-US" sz="1200" dirty="0" err="1">
                  <a:solidFill>
                    <a:schemeClr val="bg1"/>
                  </a:solidFill>
                </a:rPr>
                <a:t>programme</a:t>
              </a:r>
              <a:r>
                <a:rPr lang="en-US" sz="1200" dirty="0">
                  <a:solidFill>
                    <a:schemeClr val="bg1"/>
                  </a:solidFill>
                </a:rPr>
                <a:t> is co-</a:t>
              </a:r>
              <a:r>
                <a:rPr lang="en-US" sz="1200" dirty="0" err="1">
                  <a:solidFill>
                    <a:schemeClr val="bg1"/>
                  </a:solidFill>
                </a:rPr>
                <a:t>organised</a:t>
              </a:r>
              <a:r>
                <a:rPr lang="en-US" sz="1200" dirty="0">
                  <a:solidFill>
                    <a:schemeClr val="bg1"/>
                  </a:solidFill>
                </a:rPr>
                <a:t> with the Hong Kong Museum of History.</a:t>
              </a:r>
            </a:p>
          </p:txBody>
        </p:sp>
      </p:grpSp>
      <p:graphicFrame>
        <p:nvGraphicFramePr>
          <p:cNvPr id="2" name="Table 38">
            <a:extLst>
              <a:ext uri="{FF2B5EF4-FFF2-40B4-BE49-F238E27FC236}">
                <a16:creationId xmlns:a16="http://schemas.microsoft.com/office/drawing/2014/main" id="{B4A516F5-5A33-E109-8BF2-8205D43C539D}"/>
              </a:ext>
            </a:extLst>
          </p:cNvPr>
          <p:cNvGraphicFramePr>
            <a:graphicFrameLocks noGrp="1"/>
          </p:cNvGraphicFramePr>
          <p:nvPr>
            <p:extLst>
              <p:ext uri="{D42A27DB-BD31-4B8C-83A1-F6EECF244321}">
                <p14:modId xmlns:p14="http://schemas.microsoft.com/office/powerpoint/2010/main" val="2524146893"/>
              </p:ext>
            </p:extLst>
          </p:nvPr>
        </p:nvGraphicFramePr>
        <p:xfrm>
          <a:off x="702923" y="3216670"/>
          <a:ext cx="6411115" cy="5284987"/>
        </p:xfrm>
        <a:graphic>
          <a:graphicData uri="http://schemas.openxmlformats.org/drawingml/2006/table">
            <a:tbl>
              <a:tblPr firstRow="1" bandRow="1">
                <a:tableStyleId>{C083E6E3-FA7D-4D7B-A595-EF9225AFEA82}</a:tableStyleId>
              </a:tblPr>
              <a:tblGrid>
                <a:gridCol w="767713">
                  <a:extLst>
                    <a:ext uri="{9D8B030D-6E8A-4147-A177-3AD203B41FA5}">
                      <a16:colId xmlns:a16="http://schemas.microsoft.com/office/drawing/2014/main" val="2522095262"/>
                    </a:ext>
                  </a:extLst>
                </a:gridCol>
                <a:gridCol w="716280">
                  <a:extLst>
                    <a:ext uri="{9D8B030D-6E8A-4147-A177-3AD203B41FA5}">
                      <a16:colId xmlns:a16="http://schemas.microsoft.com/office/drawing/2014/main" val="395913963"/>
                    </a:ext>
                  </a:extLst>
                </a:gridCol>
                <a:gridCol w="1029547">
                  <a:extLst>
                    <a:ext uri="{9D8B030D-6E8A-4147-A177-3AD203B41FA5}">
                      <a16:colId xmlns:a16="http://schemas.microsoft.com/office/drawing/2014/main" val="1268122157"/>
                    </a:ext>
                  </a:extLst>
                </a:gridCol>
                <a:gridCol w="2120371">
                  <a:extLst>
                    <a:ext uri="{9D8B030D-6E8A-4147-A177-3AD203B41FA5}">
                      <a16:colId xmlns:a16="http://schemas.microsoft.com/office/drawing/2014/main" val="3691923953"/>
                    </a:ext>
                  </a:extLst>
                </a:gridCol>
                <a:gridCol w="1777204">
                  <a:extLst>
                    <a:ext uri="{9D8B030D-6E8A-4147-A177-3AD203B41FA5}">
                      <a16:colId xmlns:a16="http://schemas.microsoft.com/office/drawing/2014/main" val="4047311055"/>
                    </a:ext>
                  </a:extLst>
                </a:gridCol>
              </a:tblGrid>
              <a:tr h="227093">
                <a:tc>
                  <a:txBody>
                    <a:bodyPr/>
                    <a:lstStyle/>
                    <a:p>
                      <a:pPr marL="0" algn="ctr" defTabSz="566987" rtl="0" eaLnBrk="1" latinLnBrk="0" hangingPunct="1"/>
                      <a:r>
                        <a:rPr lang="en-US" sz="1200" b="1" kern="1200" dirty="0">
                          <a:solidFill>
                            <a:schemeClr val="bg1"/>
                          </a:solidFill>
                          <a:latin typeface="+mn-lt"/>
                          <a:ea typeface="+mn-ea"/>
                          <a:cs typeface="+mn-cs"/>
                        </a:rPr>
                        <a:t>Session</a:t>
                      </a:r>
                      <a:endParaRPr lang="en-HK" sz="1200" b="1" kern="1200" dirty="0">
                        <a:solidFill>
                          <a:schemeClr val="bg1"/>
                        </a:solidFill>
                        <a:latin typeface="+mn-lt"/>
                        <a:ea typeface="+mn-ea"/>
                        <a:cs typeface="+mn-cs"/>
                      </a:endParaRPr>
                    </a:p>
                  </a:txBody>
                  <a:tcPr anchor="ctr"/>
                </a:tc>
                <a:tc>
                  <a:txBody>
                    <a:bodyPr/>
                    <a:lstStyle/>
                    <a:p>
                      <a:pPr algn="ctr"/>
                      <a:r>
                        <a:rPr lang="en-US" altLang="zh-TW" sz="1200" dirty="0">
                          <a:solidFill>
                            <a:schemeClr val="bg1"/>
                          </a:solidFill>
                        </a:rPr>
                        <a:t>Date</a:t>
                      </a:r>
                      <a:endParaRPr lang="en-HK" sz="1200" dirty="0">
                        <a:solidFill>
                          <a:schemeClr val="bg1"/>
                        </a:solidFill>
                      </a:endParaRPr>
                    </a:p>
                  </a:txBody>
                  <a:tcPr anchor="ctr"/>
                </a:tc>
                <a:tc>
                  <a:txBody>
                    <a:bodyPr/>
                    <a:lstStyle/>
                    <a:p>
                      <a:pPr algn="ctr"/>
                      <a:r>
                        <a:rPr lang="en-US" altLang="zh-TW" sz="1200" dirty="0">
                          <a:solidFill>
                            <a:schemeClr val="bg1"/>
                          </a:solidFill>
                        </a:rPr>
                        <a:t>Time</a:t>
                      </a:r>
                      <a:endParaRPr lang="en-HK" sz="1200" dirty="0">
                        <a:solidFill>
                          <a:schemeClr val="bg1"/>
                        </a:solidFill>
                      </a:endParaRPr>
                    </a:p>
                  </a:txBody>
                  <a:tcPr anchor="ctr"/>
                </a:tc>
                <a:tc>
                  <a:txBody>
                    <a:bodyPr/>
                    <a:lstStyle/>
                    <a:p>
                      <a:pPr algn="ctr"/>
                      <a:r>
                        <a:rPr lang="en-US" altLang="zh-TW" sz="1200" dirty="0">
                          <a:solidFill>
                            <a:schemeClr val="bg1"/>
                          </a:solidFill>
                        </a:rPr>
                        <a:t>Activities</a:t>
                      </a:r>
                      <a:endParaRPr lang="en-HK" sz="1200" dirty="0">
                        <a:solidFill>
                          <a:schemeClr val="bg1"/>
                        </a:solidFill>
                      </a:endParaRPr>
                    </a:p>
                  </a:txBody>
                  <a:tcPr anchor="ctr"/>
                </a:tc>
                <a:tc>
                  <a:txBody>
                    <a:bodyPr/>
                    <a:lstStyle/>
                    <a:p>
                      <a:pPr algn="ctr"/>
                      <a:r>
                        <a:rPr lang="en-US" altLang="zh-TW" sz="1200" dirty="0">
                          <a:solidFill>
                            <a:schemeClr val="bg1"/>
                          </a:solidFill>
                        </a:rPr>
                        <a:t>Venue</a:t>
                      </a:r>
                      <a:endParaRPr lang="en-HK" sz="1200" dirty="0">
                        <a:solidFill>
                          <a:schemeClr val="bg1"/>
                        </a:solidFill>
                      </a:endParaRPr>
                    </a:p>
                  </a:txBody>
                  <a:tcPr anchor="ctr"/>
                </a:tc>
                <a:extLst>
                  <a:ext uri="{0D108BD9-81ED-4DB2-BD59-A6C34878D82A}">
                    <a16:rowId xmlns:a16="http://schemas.microsoft.com/office/drawing/2014/main" val="492080447"/>
                  </a:ext>
                </a:extLst>
              </a:tr>
              <a:tr h="530107">
                <a:tc>
                  <a:txBody>
                    <a:bodyPr/>
                    <a:lstStyle/>
                    <a:p>
                      <a:pPr algn="ctr"/>
                      <a:r>
                        <a:rPr lang="en-HK" sz="1200" dirty="0">
                          <a:solidFill>
                            <a:schemeClr val="bg1"/>
                          </a:solidFill>
                        </a:rPr>
                        <a:t>1</a:t>
                      </a:r>
                    </a:p>
                  </a:txBody>
                  <a:tcPr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lgn="ctr"/>
                      <a:r>
                        <a:rPr lang="en-US" sz="1200" dirty="0">
                          <a:solidFill>
                            <a:schemeClr val="bg1"/>
                          </a:solidFill>
                        </a:rPr>
                        <a:t>7 Aug (Mon)</a:t>
                      </a:r>
                      <a:endParaRPr lang="en-HK" sz="12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algn="ctr"/>
                      <a:r>
                        <a:rPr lang="en-US" altLang="zh-TW" sz="1200" dirty="0">
                          <a:solidFill>
                            <a:schemeClr val="bg1"/>
                          </a:solidFill>
                        </a:rPr>
                        <a:t>9:30 a.m. – </a:t>
                      </a:r>
                    </a:p>
                    <a:p>
                      <a:pPr algn="ctr"/>
                      <a:r>
                        <a:rPr lang="en-US" altLang="zh-TW" sz="1200" dirty="0">
                          <a:solidFill>
                            <a:schemeClr val="bg1"/>
                          </a:solidFill>
                        </a:rPr>
                        <a:t>12:30 p.m.</a:t>
                      </a:r>
                    </a:p>
                  </a:txBody>
                  <a:tcPr anchor="ctr">
                    <a:lnB w="12700" cap="flat" cmpd="sng" algn="ctr">
                      <a:solidFill>
                        <a:schemeClr val="bg2">
                          <a:lumMod val="20000"/>
                          <a:lumOff val="80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US" altLang="zh-TW" sz="1200" kern="1200" dirty="0">
                          <a:solidFill>
                            <a:schemeClr val="bg1"/>
                          </a:solidFill>
                          <a:latin typeface="+mn-lt"/>
                          <a:ea typeface="+mn-ea"/>
                          <a:cs typeface="+mn-cs"/>
                        </a:rPr>
                        <a:t>What is “museum”</a:t>
                      </a:r>
                      <a:r>
                        <a:rPr lang="zh-TW" altLang="en-US" sz="1200" kern="1200" dirty="0">
                          <a:solidFill>
                            <a:schemeClr val="bg1"/>
                          </a:solidFill>
                          <a:latin typeface="+mn-lt"/>
                          <a:ea typeface="+mn-ea"/>
                          <a:cs typeface="+mn-cs"/>
                        </a:rPr>
                        <a:t>？</a:t>
                      </a:r>
                      <a:endParaRPr lang="en-US" altLang="zh-TW" sz="1200" kern="1200" dirty="0">
                        <a:solidFill>
                          <a:schemeClr val="bg1"/>
                        </a:solidFill>
                        <a:latin typeface="+mn-lt"/>
                        <a:ea typeface="+mn-ea"/>
                        <a:cs typeface="+mn-cs"/>
                      </a:endParaRPr>
                    </a:p>
                    <a:p>
                      <a:pPr marL="171450" indent="-171450" algn="l">
                        <a:buFont typeface="Arial" panose="020B0604020202020204" pitchFamily="34" charset="0"/>
                        <a:buChar char="•"/>
                      </a:pPr>
                      <a:r>
                        <a:rPr lang="en-US" altLang="zh-TW" sz="1200" dirty="0">
                          <a:solidFill>
                            <a:schemeClr val="bg1"/>
                          </a:solidFill>
                        </a:rPr>
                        <a:t>Indoor visit: “Recreating a Classic: The Best Features of The Hong Kong Story”</a:t>
                      </a:r>
                    </a:p>
                  </a:txBody>
                  <a:tcPr anchor="ctr">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algn="ctr"/>
                      <a:r>
                        <a:rPr lang="de-DE" altLang="zh-TW" sz="1200" dirty="0">
                          <a:solidFill>
                            <a:schemeClr val="bg1"/>
                          </a:solidFill>
                        </a:rPr>
                        <a:t>Hong Kong Museum of History</a:t>
                      </a:r>
                      <a:r>
                        <a:rPr lang="en-GB" altLang="zh-TW" sz="1200" kern="1200" baseline="30000" dirty="0">
                          <a:solidFill>
                            <a:schemeClr val="bg1"/>
                          </a:solidFill>
                          <a:effectLst/>
                          <a:latin typeface="+mn-lt"/>
                          <a:ea typeface="+mn-ea"/>
                          <a:cs typeface="+mn-cs"/>
                        </a:rPr>
                        <a:t>1</a:t>
                      </a:r>
                      <a:endParaRPr lang="en-US" altLang="zh-TW" sz="1200" dirty="0">
                        <a:solidFill>
                          <a:schemeClr val="bg1"/>
                        </a:solidFill>
                      </a:endParaRPr>
                    </a:p>
                  </a:txBody>
                  <a:tcPr anchor="ct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605625951"/>
                  </a:ext>
                </a:extLst>
              </a:tr>
              <a:tr h="320040">
                <a:tc rowSpan="2">
                  <a:txBody>
                    <a:bodyPr/>
                    <a:lstStyle/>
                    <a:p>
                      <a:pPr algn="ctr"/>
                      <a:r>
                        <a:rPr lang="en-HK" sz="1200" dirty="0">
                          <a:solidFill>
                            <a:schemeClr val="bg1"/>
                          </a:solidFill>
                        </a:rPr>
                        <a:t>2</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rowSpan="2">
                  <a:txBody>
                    <a:bodyPr/>
                    <a:lstStyle/>
                    <a:p>
                      <a:pPr algn="ctr"/>
                      <a:r>
                        <a:rPr lang="en-US" altLang="zh-TW" sz="1200" dirty="0">
                          <a:solidFill>
                            <a:schemeClr val="bg1"/>
                          </a:solidFill>
                        </a:rPr>
                        <a:t>7 Aug</a:t>
                      </a:r>
                    </a:p>
                    <a:p>
                      <a:pPr algn="ctr"/>
                      <a:r>
                        <a:rPr lang="en-US" altLang="zh-TW" sz="1200" dirty="0">
                          <a:solidFill>
                            <a:schemeClr val="bg1"/>
                          </a:solidFill>
                        </a:rPr>
                        <a:t>(Mon)</a:t>
                      </a:r>
                      <a:endParaRPr lang="en-HK" altLang="zh-TW"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algn="ctr"/>
                      <a:r>
                        <a:rPr lang="en-US" altLang="zh-TW" sz="1200" b="1" dirty="0">
                          <a:solidFill>
                            <a:srgbClr val="FF0000"/>
                          </a:solidFill>
                          <a:highlight>
                            <a:srgbClr val="FFFF00"/>
                          </a:highlight>
                        </a:rPr>
                        <a:t>2:30 p.m. – 3:30 p.m.</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US" altLang="zh-TW" sz="1200" kern="1200" dirty="0">
                          <a:solidFill>
                            <a:schemeClr val="bg1"/>
                          </a:solidFill>
                          <a:latin typeface="+mn-lt"/>
                          <a:ea typeface="+mn-ea"/>
                          <a:cs typeface="+mn-cs"/>
                        </a:rPr>
                        <a:t>Outdoor visit</a:t>
                      </a:r>
                      <a:r>
                        <a:rPr lang="en-GB" altLang="zh-TW" sz="1200" kern="1200" baseline="30000" dirty="0">
                          <a:solidFill>
                            <a:schemeClr val="bg1"/>
                          </a:solidFill>
                          <a:effectLst/>
                          <a:latin typeface="+mn-lt"/>
                          <a:ea typeface="+mn-ea"/>
                          <a:cs typeface="+mn-cs"/>
                        </a:rPr>
                        <a:t>+</a:t>
                      </a:r>
                      <a:r>
                        <a:rPr lang="en-US" altLang="zh-TW" sz="1200" kern="1200" dirty="0">
                          <a:solidFill>
                            <a:schemeClr val="bg1"/>
                          </a:solidFill>
                          <a:latin typeface="+mn-lt"/>
                          <a:ea typeface="+mn-ea"/>
                          <a:cs typeface="+mn-cs"/>
                        </a:rPr>
                        <a:t>: Heritage of Mei Ho House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algn="ctr"/>
                      <a:r>
                        <a:rPr lang="en-US" altLang="zh-TW" sz="1200" dirty="0">
                          <a:solidFill>
                            <a:schemeClr val="bg1"/>
                          </a:solidFill>
                        </a:rPr>
                        <a:t>Heritage of Mei Ho House</a:t>
                      </a:r>
                      <a:r>
                        <a:rPr lang="en-US" altLang="zh-TW" sz="1200" strike="noStrike" baseline="30000" dirty="0">
                          <a:solidFill>
                            <a:schemeClr val="bg1"/>
                          </a:solidFill>
                        </a:rPr>
                        <a:t>2</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444683261"/>
                  </a:ext>
                </a:extLst>
              </a:tr>
              <a:tr h="439151">
                <a:tc vMerge="1">
                  <a:txBody>
                    <a:bodyPr/>
                    <a:lstStyle/>
                    <a:p>
                      <a:endParaRPr lang="zh-TW" altLang="en-US"/>
                    </a:p>
                  </a:txBody>
                  <a:tcPr/>
                </a:tc>
                <a:tc vMerge="1">
                  <a:txBody>
                    <a:bodyPr/>
                    <a:lstStyle/>
                    <a:p>
                      <a:endParaRPr lang="zh-TW" altLang="en-US"/>
                    </a:p>
                  </a:txBody>
                  <a:tcPr/>
                </a:tc>
                <a:tc>
                  <a:txBody>
                    <a:bodyPr/>
                    <a:lstStyle/>
                    <a:p>
                      <a:pPr algn="ctr"/>
                      <a:r>
                        <a:rPr lang="en-US" altLang="zh-TW" sz="1200" strike="sngStrike" dirty="0">
                          <a:solidFill>
                            <a:schemeClr val="bg1"/>
                          </a:solidFill>
                        </a:rPr>
                        <a:t>3:30 p.m. – </a:t>
                      </a:r>
                    </a:p>
                    <a:p>
                      <a:pPr algn="ctr"/>
                      <a:r>
                        <a:rPr lang="en-US" altLang="zh-TW" sz="1200" strike="sngStrike" dirty="0">
                          <a:solidFill>
                            <a:schemeClr val="bg1"/>
                          </a:solidFill>
                        </a:rPr>
                        <a:t>4:30 p.m.</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71450" marR="0" lvl="0" indent="-171450" algn="l" defTabSz="566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strike="sngStrike" kern="1200" dirty="0">
                          <a:solidFill>
                            <a:schemeClr val="bg1"/>
                          </a:solidFill>
                          <a:latin typeface="+mn-lt"/>
                          <a:ea typeface="+mn-ea"/>
                          <a:cs typeface="+mn-cs"/>
                        </a:rPr>
                        <a:t>Outdoor visit</a:t>
                      </a:r>
                      <a:r>
                        <a:rPr lang="en-GB" altLang="zh-TW" sz="1200" strike="sngStrike" kern="1200" baseline="30000" dirty="0">
                          <a:solidFill>
                            <a:schemeClr val="bg1"/>
                          </a:solidFill>
                          <a:effectLst/>
                          <a:latin typeface="+mn-lt"/>
                          <a:ea typeface="+mn-ea"/>
                          <a:cs typeface="+mn-cs"/>
                        </a:rPr>
                        <a:t>+</a:t>
                      </a:r>
                      <a:r>
                        <a:rPr lang="en-US" altLang="zh-TW" sz="1200" strike="sngStrike" kern="1200" dirty="0">
                          <a:solidFill>
                            <a:schemeClr val="bg1"/>
                          </a:solidFill>
                          <a:latin typeface="+mn-lt"/>
                          <a:ea typeface="+mn-ea"/>
                          <a:cs typeface="+mn-cs"/>
                        </a:rPr>
                        <a:t>: The Jockey Club Creative Arts Centre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algn="ctr"/>
                      <a:r>
                        <a:rPr lang="en-US" altLang="zh-TW" sz="1200" strike="sngStrike" dirty="0">
                          <a:solidFill>
                            <a:schemeClr val="bg1"/>
                          </a:solidFill>
                        </a:rPr>
                        <a:t>The Jockey Club Creative Arts Centre</a:t>
                      </a:r>
                      <a:r>
                        <a:rPr lang="en-US" altLang="zh-TW" sz="1200" strike="sngStrike" baseline="30000" dirty="0">
                          <a:solidFill>
                            <a:schemeClr val="bg1"/>
                          </a:solidFill>
                        </a:rPr>
                        <a:t>3</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258070017"/>
                  </a:ext>
                </a:extLst>
              </a:tr>
              <a:tr h="265054">
                <a:tc>
                  <a:txBody>
                    <a:bodyPr/>
                    <a:lstStyle/>
                    <a:p>
                      <a:pPr algn="ctr"/>
                      <a:r>
                        <a:rPr lang="en-HK" sz="1200" dirty="0">
                          <a:solidFill>
                            <a:schemeClr val="bg1"/>
                          </a:solidFill>
                        </a:rPr>
                        <a:t>3</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r>
                        <a:rPr lang="en-US" sz="1200" dirty="0">
                          <a:solidFill>
                            <a:schemeClr val="bg1"/>
                          </a:solidFill>
                        </a:rPr>
                        <a:t>8 Aug (Tue)</a:t>
                      </a:r>
                      <a:endParaRPr lang="en-HK"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marL="0" marR="0" lvl="0" indent="0" algn="ctr" defTabSz="566987"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9:30 a.m. – </a:t>
                      </a:r>
                    </a:p>
                    <a:p>
                      <a:pPr marL="0" marR="0" lvl="0" indent="0" algn="ctr" defTabSz="566987"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11:45 a.m.</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US" altLang="zh-TW" sz="1200" dirty="0">
                          <a:solidFill>
                            <a:schemeClr val="bg1"/>
                          </a:solidFill>
                        </a:rPr>
                        <a:t>Collection Management Workshop and Sharing</a:t>
                      </a:r>
                    </a:p>
                    <a:p>
                      <a:pPr marL="171450" indent="-171450" algn="l">
                        <a:buFont typeface="Arial" panose="020B0604020202020204" pitchFamily="34" charset="0"/>
                        <a:buChar char="•"/>
                      </a:pPr>
                      <a:r>
                        <a:rPr lang="de-DE" altLang="zh-TW" sz="1200" dirty="0">
                          <a:solidFill>
                            <a:schemeClr val="bg1"/>
                          </a:solidFill>
                        </a:rPr>
                        <a:t>Visit Resource Centre</a:t>
                      </a:r>
                    </a:p>
                    <a:p>
                      <a:pPr marL="171450" indent="-171450" algn="l">
                        <a:buFont typeface="Arial" panose="020B0604020202020204" pitchFamily="34" charset="0"/>
                        <a:buChar char="•"/>
                      </a:pPr>
                      <a:r>
                        <a:rPr lang="en-US" altLang="zh-TW" sz="1200" dirty="0">
                          <a:solidFill>
                            <a:schemeClr val="bg1"/>
                          </a:solidFill>
                        </a:rPr>
                        <a:t>Introduction to group presentation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marL="0" marR="0" lvl="0" indent="0" algn="ctr" defTabSz="566987" rtl="0" eaLnBrk="1" fontAlgn="auto" latinLnBrk="0" hangingPunct="1">
                        <a:lnSpc>
                          <a:spcPct val="100000"/>
                        </a:lnSpc>
                        <a:spcBef>
                          <a:spcPts val="0"/>
                        </a:spcBef>
                        <a:spcAft>
                          <a:spcPts val="0"/>
                        </a:spcAft>
                        <a:buClrTx/>
                        <a:buSzTx/>
                        <a:buFontTx/>
                        <a:buNone/>
                        <a:tabLst/>
                        <a:defRPr/>
                      </a:pPr>
                      <a:r>
                        <a:rPr lang="de-DE" altLang="zh-TW" sz="1200" dirty="0">
                          <a:solidFill>
                            <a:schemeClr val="bg1"/>
                          </a:solidFill>
                        </a:rPr>
                        <a:t>Hong Kong Museum of History</a:t>
                      </a:r>
                      <a:r>
                        <a:rPr lang="en-GB" altLang="zh-TW" sz="1200" kern="1200" baseline="30000" dirty="0">
                          <a:solidFill>
                            <a:schemeClr val="bg1"/>
                          </a:solidFill>
                          <a:effectLst/>
                          <a:latin typeface="+mn-lt"/>
                          <a:ea typeface="+mn-ea"/>
                          <a:cs typeface="+mn-cs"/>
                        </a:rPr>
                        <a:t>1</a:t>
                      </a:r>
                      <a:endParaRPr lang="en-US" altLang="zh-TW" sz="1200" dirty="0">
                        <a:solidFill>
                          <a:schemeClr val="bg1"/>
                        </a:solidFill>
                      </a:endParaRP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967423362"/>
                  </a:ext>
                </a:extLst>
              </a:tr>
              <a:tr h="192818">
                <a:tc>
                  <a:txBody>
                    <a:bodyPr/>
                    <a:lstStyle/>
                    <a:p>
                      <a:pPr algn="ctr"/>
                      <a:r>
                        <a:rPr lang="en-HK" sz="1200" dirty="0">
                          <a:solidFill>
                            <a:schemeClr val="bg1"/>
                          </a:solidFill>
                        </a:rPr>
                        <a:t>4</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r>
                        <a:rPr lang="en-US" altLang="zh-TW" sz="1200" dirty="0">
                          <a:solidFill>
                            <a:schemeClr val="bg1"/>
                          </a:solidFill>
                        </a:rPr>
                        <a:t>8 Aug (Tue)</a:t>
                      </a:r>
                      <a:endParaRPr lang="en-HK" altLang="zh-TW"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marL="0" marR="0" lvl="0" indent="0" algn="ctr" defTabSz="566987"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2:00 p.m. – </a:t>
                      </a:r>
                    </a:p>
                    <a:p>
                      <a:pPr marL="0" marR="0" lvl="0" indent="0" algn="ctr" defTabSz="566987"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4:00 p.m.</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US" altLang="zh-TW" sz="1200" strike="noStrike" baseline="0" dirty="0">
                          <a:solidFill>
                            <a:schemeClr val="bg1"/>
                          </a:solidFill>
                        </a:rPr>
                        <a:t>Outdoor visit</a:t>
                      </a:r>
                      <a:r>
                        <a:rPr lang="en-GB" altLang="zh-TW" sz="1200" kern="1200" baseline="30000" dirty="0">
                          <a:solidFill>
                            <a:schemeClr val="bg1"/>
                          </a:solidFill>
                          <a:effectLst/>
                          <a:latin typeface="+mn-lt"/>
                          <a:ea typeface="+mn-ea"/>
                          <a:cs typeface="+mn-cs"/>
                        </a:rPr>
                        <a:t>+</a:t>
                      </a:r>
                      <a:r>
                        <a:rPr lang="en-US" altLang="zh-TW" sz="1200" strike="noStrike" baseline="0" dirty="0">
                          <a:solidFill>
                            <a:schemeClr val="bg1"/>
                          </a:solidFill>
                        </a:rPr>
                        <a:t>: Ping Shan Tang Clan Gallery cum Heritage Trail</a:t>
                      </a:r>
                      <a:r>
                        <a:rPr lang="en-US" altLang="zh-TW" sz="1200" strike="noStrike" baseline="30000" dirty="0">
                          <a:solidFill>
                            <a:schemeClr val="bg1"/>
                          </a:solidFill>
                        </a:rPr>
                        <a:t>#</a:t>
                      </a:r>
                      <a:endParaRPr lang="en-US" altLang="zh-TW" sz="1200" strike="noStrike" baseline="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marL="0" marR="0" lvl="0" indent="0" algn="ctr" defTabSz="566987" rtl="0" eaLnBrk="1" fontAlgn="auto" latinLnBrk="0" hangingPunct="1">
                        <a:lnSpc>
                          <a:spcPct val="100000"/>
                        </a:lnSpc>
                        <a:spcBef>
                          <a:spcPts val="0"/>
                        </a:spcBef>
                        <a:spcAft>
                          <a:spcPts val="0"/>
                        </a:spcAft>
                        <a:buClrTx/>
                        <a:buSzTx/>
                        <a:buFontTx/>
                        <a:buNone/>
                        <a:tabLst/>
                        <a:defRPr/>
                      </a:pPr>
                      <a:r>
                        <a:rPr lang="en-US" altLang="zh-TW" sz="1200" strike="noStrike" baseline="0" dirty="0">
                          <a:solidFill>
                            <a:schemeClr val="bg1"/>
                          </a:solidFill>
                        </a:rPr>
                        <a:t>Ping Shan Tang Clan Gallery cum Heritage Trail Visitors Centre</a:t>
                      </a:r>
                      <a:r>
                        <a:rPr lang="en-US" altLang="zh-TW" sz="1200" strike="noStrike" baseline="30000" dirty="0">
                          <a:solidFill>
                            <a:schemeClr val="bg1"/>
                          </a:solidFill>
                        </a:rPr>
                        <a:t>4</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507944455"/>
                  </a:ext>
                </a:extLst>
              </a:tr>
              <a:tr h="265054">
                <a:tc>
                  <a:txBody>
                    <a:bodyPr/>
                    <a:lstStyle/>
                    <a:p>
                      <a:pPr algn="ctr"/>
                      <a:r>
                        <a:rPr lang="en-HK" sz="1200" dirty="0">
                          <a:solidFill>
                            <a:schemeClr val="bg1"/>
                          </a:solidFill>
                        </a:rPr>
                        <a:t>5</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r>
                        <a:rPr lang="en-US" sz="1200" dirty="0">
                          <a:solidFill>
                            <a:schemeClr val="bg1"/>
                          </a:solidFill>
                        </a:rPr>
                        <a:t>9 Aug (Wed)</a:t>
                      </a:r>
                      <a:endParaRPr lang="en-HK"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marL="0" marR="0" lvl="0" indent="0" algn="ctr" defTabSz="566987"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9:30 a.m. – </a:t>
                      </a:r>
                    </a:p>
                    <a:p>
                      <a:pPr marL="0" marR="0" lvl="0" indent="0" algn="ctr" defTabSz="566987"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12:30 p.m.</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US" altLang="zh-TW" sz="1200" dirty="0">
                          <a:solidFill>
                            <a:schemeClr val="bg1"/>
                          </a:solidFill>
                        </a:rPr>
                        <a:t>Visit conservation laboratory</a:t>
                      </a:r>
                    </a:p>
                    <a:p>
                      <a:pPr marL="171450" indent="-171450" algn="l">
                        <a:buFont typeface="Arial" panose="020B0604020202020204" pitchFamily="34" charset="0"/>
                        <a:buChar char="•"/>
                      </a:pPr>
                      <a:r>
                        <a:rPr lang="en-US" altLang="zh-TW" sz="1200" dirty="0">
                          <a:solidFill>
                            <a:schemeClr val="bg1"/>
                          </a:solidFill>
                        </a:rPr>
                        <a:t>Conservation Workshop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algn="ctr"/>
                      <a:r>
                        <a:rPr lang="de-DE" altLang="zh-TW" sz="1200" dirty="0">
                          <a:solidFill>
                            <a:schemeClr val="bg1"/>
                          </a:solidFill>
                        </a:rPr>
                        <a:t>Hong Kong Museum of History</a:t>
                      </a:r>
                      <a:r>
                        <a:rPr lang="en-GB" altLang="zh-TW" sz="1200" kern="1200" baseline="30000" dirty="0">
                          <a:solidFill>
                            <a:schemeClr val="bg1"/>
                          </a:solidFill>
                          <a:effectLst/>
                          <a:latin typeface="+mn-lt"/>
                          <a:ea typeface="+mn-ea"/>
                          <a:cs typeface="+mn-cs"/>
                        </a:rPr>
                        <a:t>1</a:t>
                      </a:r>
                      <a:endParaRPr lang="en-US" altLang="zh-TW" sz="1200" dirty="0">
                        <a:solidFill>
                          <a:schemeClr val="bg1"/>
                        </a:solidFill>
                      </a:endParaRP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95997447"/>
                  </a:ext>
                </a:extLst>
              </a:tr>
              <a:tr h="384165">
                <a:tc>
                  <a:txBody>
                    <a:bodyPr/>
                    <a:lstStyle/>
                    <a:p>
                      <a:pPr algn="ctr"/>
                      <a:r>
                        <a:rPr lang="en-HK" sz="1200" dirty="0">
                          <a:solidFill>
                            <a:schemeClr val="bg1"/>
                          </a:solidFill>
                        </a:rPr>
                        <a:t>6</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0" marR="0" lvl="0" indent="0" algn="ctr" defTabSz="566987"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9 Aug (Wed)</a:t>
                      </a:r>
                      <a:endParaRPr lang="en-HK" sz="120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marL="0" marR="0" lvl="0" indent="0" algn="ctr" defTabSz="566987"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2:30 p.m. –4:30 p.m.</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US" altLang="zh-TW" sz="1200" strike="noStrike" baseline="0" dirty="0">
                          <a:solidFill>
                            <a:schemeClr val="bg1"/>
                          </a:solidFill>
                        </a:rPr>
                        <a:t>Outdoor visit</a:t>
                      </a:r>
                      <a:r>
                        <a:rPr lang="en-GB" altLang="zh-TW" sz="1200" kern="1200" baseline="30000" dirty="0">
                          <a:solidFill>
                            <a:schemeClr val="bg1"/>
                          </a:solidFill>
                          <a:effectLst/>
                          <a:latin typeface="+mn-lt"/>
                          <a:ea typeface="+mn-ea"/>
                          <a:cs typeface="+mn-cs"/>
                        </a:rPr>
                        <a:t>+</a:t>
                      </a:r>
                      <a:r>
                        <a:rPr lang="en-US" altLang="zh-TW" sz="1200" strike="noStrike" baseline="0" dirty="0">
                          <a:solidFill>
                            <a:schemeClr val="bg1"/>
                          </a:solidFill>
                        </a:rPr>
                        <a:t>: </a:t>
                      </a:r>
                      <a:r>
                        <a:rPr lang="de-DE" altLang="zh-TW" sz="1200" strike="noStrike" baseline="0" dirty="0">
                          <a:solidFill>
                            <a:schemeClr val="bg1"/>
                          </a:solidFill>
                        </a:rPr>
                        <a:t>Wan Chai Heritage Tour</a:t>
                      </a:r>
                      <a:r>
                        <a:rPr lang="en-US" altLang="zh-TW" sz="1200" strike="noStrike" baseline="30000" dirty="0">
                          <a:solidFill>
                            <a:schemeClr val="bg1"/>
                          </a:solidFill>
                        </a:rPr>
                        <a:t>@</a:t>
                      </a:r>
                      <a:endParaRPr lang="en-US" altLang="zh-TW" sz="1200" strike="noStrike" baseline="0" dirty="0">
                        <a:solidFill>
                          <a:schemeClr val="bg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alpha val="20000"/>
                      </a:schemeClr>
                    </a:solidFill>
                  </a:tcPr>
                </a:tc>
                <a:tc>
                  <a:txBody>
                    <a:bodyPr/>
                    <a:lstStyle/>
                    <a:p>
                      <a:pPr marL="0" marR="0" lvl="0" indent="0" algn="ctr" defTabSz="566987" rtl="0" eaLnBrk="1" fontAlgn="auto" latinLnBrk="0" hangingPunct="1">
                        <a:lnSpc>
                          <a:spcPct val="100000"/>
                        </a:lnSpc>
                        <a:spcBef>
                          <a:spcPts val="0"/>
                        </a:spcBef>
                        <a:spcAft>
                          <a:spcPts val="0"/>
                        </a:spcAft>
                        <a:buClrTx/>
                        <a:buSzTx/>
                        <a:buFontTx/>
                        <a:buNone/>
                        <a:tabLst/>
                        <a:defRPr/>
                      </a:pPr>
                      <a:r>
                        <a:rPr lang="de-DE" altLang="zh-TW" sz="1200" strike="noStrike" baseline="0" dirty="0">
                          <a:solidFill>
                            <a:schemeClr val="bg1"/>
                          </a:solidFill>
                        </a:rPr>
                        <a:t>Wan Chai District</a:t>
                      </a:r>
                      <a:endParaRPr lang="en-US" altLang="zh-TW" sz="1200" strike="dblStrike" dirty="0">
                        <a:solidFill>
                          <a:schemeClr val="bg1"/>
                        </a:solidFill>
                      </a:endParaRP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75988340"/>
                  </a:ext>
                </a:extLst>
              </a:tr>
              <a:tr h="530107">
                <a:tc>
                  <a:txBody>
                    <a:bodyPr/>
                    <a:lstStyle/>
                    <a:p>
                      <a:pPr algn="ctr"/>
                      <a:r>
                        <a:rPr lang="en-HK" sz="1200" dirty="0">
                          <a:solidFill>
                            <a:schemeClr val="bg1"/>
                          </a:solidFill>
                        </a:rPr>
                        <a:t>7</a:t>
                      </a:r>
                    </a:p>
                  </a:txBody>
                  <a:tcPr anchor="ctr">
                    <a:lnT w="12700" cap="flat" cmpd="sng" algn="ctr">
                      <a:solidFill>
                        <a:schemeClr val="bg2">
                          <a:lumMod val="20000"/>
                          <a:lumOff val="80000"/>
                        </a:schemeClr>
                      </a:solidFill>
                      <a:prstDash val="solid"/>
                      <a:round/>
                      <a:headEnd type="none" w="med" len="med"/>
                      <a:tailEnd type="none" w="med" len="med"/>
                    </a:lnT>
                    <a:noFill/>
                  </a:tcPr>
                </a:tc>
                <a:tc>
                  <a:txBody>
                    <a:bodyPr/>
                    <a:lstStyle/>
                    <a:p>
                      <a:pPr algn="ctr"/>
                      <a:r>
                        <a:rPr lang="en-US" sz="1200" dirty="0">
                          <a:solidFill>
                            <a:schemeClr val="bg1"/>
                          </a:solidFill>
                        </a:rPr>
                        <a:t>14 Aug (Mon)</a:t>
                      </a:r>
                      <a:endParaRPr lang="en-HK" sz="1200" dirty="0">
                        <a:solidFill>
                          <a:schemeClr val="bg1"/>
                        </a:solidFill>
                      </a:endParaRPr>
                    </a:p>
                  </a:txBody>
                  <a:tcPr anchor="ctr">
                    <a:lnT w="12700" cap="flat" cmpd="sng" algn="ctr">
                      <a:solidFill>
                        <a:schemeClr val="tx1"/>
                      </a:solidFill>
                      <a:prstDash val="solid"/>
                      <a:round/>
                      <a:headEnd type="none" w="med" len="med"/>
                      <a:tailEnd type="none" w="med" len="med"/>
                    </a:lnT>
                    <a:solidFill>
                      <a:schemeClr val="bg2">
                        <a:lumMod val="40000"/>
                        <a:lumOff val="60000"/>
                        <a:alpha val="20000"/>
                      </a:schemeClr>
                    </a:solidFill>
                  </a:tcPr>
                </a:tc>
                <a:tc>
                  <a:txBody>
                    <a:bodyPr/>
                    <a:lstStyle/>
                    <a:p>
                      <a:pPr marL="0" marR="0" lvl="0" indent="0" algn="ctr" defTabSz="566987"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10:00 a.m. –12:00 noon</a:t>
                      </a:r>
                    </a:p>
                  </a:txBody>
                  <a:tcPr anchor="ctr">
                    <a:lnT w="12700" cap="flat" cmpd="sng" algn="ctr">
                      <a:solidFill>
                        <a:schemeClr val="bg2">
                          <a:lumMod val="20000"/>
                          <a:lumOff val="80000"/>
                        </a:schemeClr>
                      </a:solidFill>
                      <a:prstDash val="solid"/>
                      <a:round/>
                      <a:headEnd type="none" w="med" len="med"/>
                      <a:tailEnd type="none" w="med" len="med"/>
                    </a:lnT>
                    <a:noFill/>
                  </a:tcPr>
                </a:tc>
                <a:tc>
                  <a:txBody>
                    <a:bodyPr/>
                    <a:lstStyle/>
                    <a:p>
                      <a:pPr marL="171450" marR="0" lvl="0" indent="-171450" algn="l" defTabSz="566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200" b="0" i="0" u="none" strike="noStrike" kern="1200" cap="none" spc="0" normalizeH="0" baseline="0" noProof="0" dirty="0">
                          <a:ln>
                            <a:noFill/>
                          </a:ln>
                          <a:solidFill>
                            <a:prstClr val="black"/>
                          </a:solidFill>
                          <a:effectLst/>
                          <a:uLnTx/>
                          <a:uFillTx/>
                          <a:latin typeface="+mn-lt"/>
                          <a:ea typeface="+mn-ea"/>
                          <a:cs typeface="+mn-cs"/>
                        </a:rPr>
                        <a:t>Group Presentation</a:t>
                      </a:r>
                    </a:p>
                    <a:p>
                      <a:pPr marL="171450" marR="0" lvl="0" indent="-171450" algn="l" defTabSz="566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1200" b="0" i="0" u="none" strike="noStrike" kern="1200" cap="none" spc="0" normalizeH="0" baseline="0" noProof="0" dirty="0">
                          <a:ln>
                            <a:noFill/>
                          </a:ln>
                          <a:solidFill>
                            <a:prstClr val="black"/>
                          </a:solidFill>
                          <a:effectLst/>
                          <a:uLnTx/>
                          <a:uFillTx/>
                          <a:latin typeface="+mn-lt"/>
                          <a:ea typeface="+mn-ea"/>
                          <a:cs typeface="+mn-cs"/>
                        </a:rPr>
                        <a:t>Graduation Ceremony</a:t>
                      </a:r>
                    </a:p>
                  </a:txBody>
                  <a:tcPr anchor="ctr">
                    <a:lnT w="12700" cap="flat" cmpd="sng" algn="ctr">
                      <a:solidFill>
                        <a:schemeClr val="tx1"/>
                      </a:solidFill>
                      <a:prstDash val="solid"/>
                      <a:round/>
                      <a:headEnd type="none" w="med" len="med"/>
                      <a:tailEnd type="none" w="med" len="med"/>
                    </a:lnT>
                    <a:solidFill>
                      <a:schemeClr val="bg2">
                        <a:lumMod val="40000"/>
                        <a:lumOff val="60000"/>
                        <a:alpha val="20000"/>
                      </a:schemeClr>
                    </a:solidFill>
                  </a:tcPr>
                </a:tc>
                <a:tc>
                  <a:txBody>
                    <a:bodyPr/>
                    <a:lstStyle/>
                    <a:p>
                      <a:pPr marL="0" marR="0" lvl="0" indent="0" algn="ctr" defTabSz="566987" rtl="0" eaLnBrk="1" fontAlgn="auto" latinLnBrk="0" hangingPunct="1">
                        <a:lnSpc>
                          <a:spcPct val="100000"/>
                        </a:lnSpc>
                        <a:spcBef>
                          <a:spcPts val="0"/>
                        </a:spcBef>
                        <a:spcAft>
                          <a:spcPts val="0"/>
                        </a:spcAft>
                        <a:buClrTx/>
                        <a:buSzTx/>
                        <a:buFontTx/>
                        <a:buNone/>
                        <a:tabLst/>
                        <a:defRPr/>
                      </a:pPr>
                      <a:r>
                        <a:rPr lang="de-DE" altLang="zh-TW" sz="1200" dirty="0">
                          <a:solidFill>
                            <a:schemeClr val="bg1"/>
                          </a:solidFill>
                        </a:rPr>
                        <a:t>Hong Kong Museum of History</a:t>
                      </a:r>
                      <a:r>
                        <a:rPr lang="en-GB" altLang="zh-TW" sz="1200" kern="1200" baseline="30000" dirty="0">
                          <a:solidFill>
                            <a:schemeClr val="bg1"/>
                          </a:solidFill>
                          <a:effectLst/>
                          <a:latin typeface="+mn-lt"/>
                          <a:ea typeface="+mn-ea"/>
                          <a:cs typeface="+mn-cs"/>
                        </a:rPr>
                        <a:t>1</a:t>
                      </a:r>
                      <a:endParaRPr lang="en-US" altLang="zh-TW" sz="1200" dirty="0">
                        <a:solidFill>
                          <a:schemeClr val="bg1"/>
                        </a:solidFill>
                      </a:endParaRPr>
                    </a:p>
                  </a:txBody>
                  <a:tcPr anchor="ctr">
                    <a:lnT w="12700" cap="flat" cmpd="sng" algn="ctr">
                      <a:solidFill>
                        <a:schemeClr val="bg2">
                          <a:lumMod val="20000"/>
                          <a:lumOff val="80000"/>
                        </a:schemeClr>
                      </a:solidFill>
                      <a:prstDash val="solid"/>
                      <a:round/>
                      <a:headEnd type="none" w="med" len="med"/>
                      <a:tailEnd type="none" w="med" len="med"/>
                    </a:lnT>
                    <a:noFill/>
                  </a:tcPr>
                </a:tc>
                <a:extLst>
                  <a:ext uri="{0D108BD9-81ED-4DB2-BD59-A6C34878D82A}">
                    <a16:rowId xmlns:a16="http://schemas.microsoft.com/office/drawing/2014/main" val="1700448288"/>
                  </a:ext>
                </a:extLst>
              </a:tr>
            </a:tbl>
          </a:graphicData>
        </a:graphic>
      </p:graphicFrame>
      <p:sp>
        <p:nvSpPr>
          <p:cNvPr id="3" name="Text Placeholder 6">
            <a:extLst>
              <a:ext uri="{FF2B5EF4-FFF2-40B4-BE49-F238E27FC236}">
                <a16:creationId xmlns:a16="http://schemas.microsoft.com/office/drawing/2014/main" id="{7516BD51-D0B8-41B3-E18F-8C3692265E2A}"/>
              </a:ext>
            </a:extLst>
          </p:cNvPr>
          <p:cNvSpPr txBox="1">
            <a:spLocks/>
          </p:cNvSpPr>
          <p:nvPr/>
        </p:nvSpPr>
        <p:spPr>
          <a:xfrm>
            <a:off x="635562" y="8499394"/>
            <a:ext cx="6411114" cy="1147847"/>
          </a:xfrm>
          <a:prstGeom prst="rect">
            <a:avLst/>
          </a:prstGeom>
          <a:ln>
            <a:noFill/>
          </a:ln>
        </p:spPr>
        <p:txBody>
          <a:bodyPr vert="horz" lIns="0" tIns="0" rIns="0" bIns="0" rtlCol="0">
            <a:noAutofit/>
          </a:bodyPr>
          <a:lstStyle>
            <a:lvl1pPr marL="342900" indent="-342900" algn="l" defTabSz="566987" rtl="0" eaLnBrk="1" latinLnBrk="0" hangingPunct="1">
              <a:lnSpc>
                <a:spcPct val="100000"/>
              </a:lnSpc>
              <a:spcBef>
                <a:spcPts val="620"/>
              </a:spcBef>
              <a:buFont typeface="+mj-lt"/>
              <a:buAutoNum type="arabicPeriod"/>
              <a:defRPr sz="1200"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buNone/>
            </a:pPr>
            <a:r>
              <a:rPr lang="en-GB" altLang="zh-TW" sz="1200" kern="1200" baseline="30000" dirty="0">
                <a:solidFill>
                  <a:schemeClr val="bg1"/>
                </a:solidFill>
                <a:effectLst/>
                <a:latin typeface="+mn-lt"/>
                <a:ea typeface="+mn-ea"/>
                <a:cs typeface="+mn-cs"/>
              </a:rPr>
              <a:t>+ </a:t>
            </a:r>
            <a:r>
              <a:rPr lang="en-US" altLang="zh-TW" dirty="0"/>
              <a:t>HKAGE will arrange coach service to pick up participants from the Hong Kong Museum of History to the outdoor visit sites. We will lead them to the nearby MTR Station for dismissal. In case of inclement weather, the arrangements for outdoor visits will be provisional and subject to changes. Details will be explained in the first session.</a:t>
            </a:r>
          </a:p>
          <a:p>
            <a:pPr marL="0" indent="0">
              <a:buNone/>
            </a:pPr>
            <a:r>
              <a:rPr lang="en-US" altLang="zh-TW" baseline="30000" dirty="0">
                <a:solidFill>
                  <a:schemeClr val="tx1"/>
                </a:solidFill>
              </a:rPr>
              <a:t>#</a:t>
            </a:r>
            <a:r>
              <a:rPr lang="en-US" altLang="zh-TW" baseline="30000" dirty="0"/>
              <a:t> </a:t>
            </a:r>
            <a:r>
              <a:rPr lang="en-US" altLang="zh-TW" dirty="0"/>
              <a:t>T</a:t>
            </a:r>
            <a:r>
              <a:rPr lang="en-US" altLang="zh-TW" sz="1200" strike="noStrike" baseline="0" dirty="0">
                <a:solidFill>
                  <a:schemeClr val="bg1"/>
                </a:solidFill>
              </a:rPr>
              <a:t>he route of Heritage Trai</a:t>
            </a:r>
            <a:r>
              <a:rPr lang="en-US" altLang="zh-TW" dirty="0"/>
              <a:t>l</a:t>
            </a:r>
            <a:r>
              <a:rPr lang="zh-TW" altLang="en-US" dirty="0"/>
              <a:t> </a:t>
            </a:r>
            <a:r>
              <a:rPr lang="en-US" altLang="zh-TW" dirty="0"/>
              <a:t>includes </a:t>
            </a:r>
            <a:r>
              <a:rPr lang="en-US" altLang="zh-TW" b="1" dirty="0">
                <a:solidFill>
                  <a:srgbClr val="FF0000"/>
                </a:solidFill>
                <a:highlight>
                  <a:srgbClr val="FFFF00"/>
                </a:highlight>
              </a:rPr>
              <a:t>Ching Shu Hin, Kun Ting Study Hall, Yu </a:t>
            </a:r>
            <a:r>
              <a:rPr lang="en-US" altLang="zh-TW" b="1" dirty="0" err="1">
                <a:solidFill>
                  <a:srgbClr val="FF0000"/>
                </a:solidFill>
                <a:highlight>
                  <a:srgbClr val="FFFF00"/>
                </a:highlight>
              </a:rPr>
              <a:t>Kiu</a:t>
            </a:r>
            <a:r>
              <a:rPr lang="en-US" altLang="zh-TW" b="1" dirty="0">
                <a:solidFill>
                  <a:srgbClr val="FF0000"/>
                </a:solidFill>
                <a:highlight>
                  <a:srgbClr val="FFFF00"/>
                </a:highlight>
              </a:rPr>
              <a:t> Ancestral Hall and Tang Ancestral Hall ONLY</a:t>
            </a:r>
            <a:r>
              <a:rPr lang="en-US" altLang="zh-TW" sz="1200" strike="noStrike" baseline="0" dirty="0">
                <a:solidFill>
                  <a:schemeClr val="bg1"/>
                </a:solidFill>
              </a:rPr>
              <a:t>.</a:t>
            </a:r>
          </a:p>
          <a:p>
            <a:pPr marL="0" indent="0">
              <a:buNone/>
            </a:pPr>
            <a:r>
              <a:rPr lang="en-US" altLang="zh-TW" baseline="30000" dirty="0"/>
              <a:t>@ </a:t>
            </a:r>
            <a:r>
              <a:rPr lang="en-US" altLang="zh-TW" sz="1200" strike="noStrike" baseline="0" dirty="0">
                <a:solidFill>
                  <a:schemeClr val="tx1"/>
                </a:solidFill>
              </a:rPr>
              <a:t>Th</a:t>
            </a:r>
            <a:r>
              <a:rPr lang="en-US" altLang="zh-TW" sz="1200" strike="noStrike" baseline="0" dirty="0">
                <a:solidFill>
                  <a:schemeClr val="bg1"/>
                </a:solidFill>
              </a:rPr>
              <a:t>e route </a:t>
            </a:r>
            <a:r>
              <a:rPr lang="en-US" altLang="zh-TW" dirty="0"/>
              <a:t>of</a:t>
            </a:r>
            <a:r>
              <a:rPr lang="zh-TW" altLang="en-US" dirty="0"/>
              <a:t> </a:t>
            </a:r>
            <a:r>
              <a:rPr lang="en-US" altLang="zh-TW" dirty="0"/>
              <a:t>Wan Chai Heritage Tour includes </a:t>
            </a:r>
            <a:r>
              <a:rPr lang="fr-FR" altLang="zh-TW" dirty="0" err="1"/>
              <a:t>Yuk</a:t>
            </a:r>
            <a:r>
              <a:rPr lang="fr-FR" altLang="zh-TW" dirty="0"/>
              <a:t> Hui Temple (Pak Tai Temple), the Blue House, Old </a:t>
            </a:r>
            <a:r>
              <a:rPr lang="fr-FR" altLang="zh-TW" dirty="0" err="1"/>
              <a:t>Wanchai</a:t>
            </a:r>
            <a:r>
              <a:rPr lang="fr-FR" altLang="zh-TW" dirty="0"/>
              <a:t> </a:t>
            </a:r>
            <a:r>
              <a:rPr lang="fr-FR" altLang="zh-TW" dirty="0" err="1"/>
              <a:t>Market</a:t>
            </a:r>
            <a:r>
              <a:rPr lang="fr-FR" altLang="zh-TW" dirty="0"/>
              <a:t> Building, </a:t>
            </a:r>
            <a:r>
              <a:rPr lang="en-US" altLang="zh-TW" dirty="0"/>
              <a:t>Old Wan Chai Post Office, Woo Cheong Pawn Shop etc. </a:t>
            </a:r>
            <a:br>
              <a:rPr lang="en-US" altLang="zh-TW" dirty="0"/>
            </a:br>
            <a:endParaRPr lang="en-US" altLang="zh-TW" sz="1200" dirty="0">
              <a:solidFill>
                <a:schemeClr val="bg1"/>
              </a:solidFill>
            </a:endParaRPr>
          </a:p>
        </p:txBody>
      </p:sp>
    </p:spTree>
    <p:extLst>
      <p:ext uri="{BB962C8B-B14F-4D97-AF65-F5344CB8AC3E}">
        <p14:creationId xmlns:p14="http://schemas.microsoft.com/office/powerpoint/2010/main" val="287058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B31E4EF-B87A-FBE7-DC39-E2E03CE7930C}"/>
              </a:ext>
            </a:extLst>
          </p:cNvPr>
          <p:cNvCxnSpPr>
            <a:cxnSpLocks/>
          </p:cNvCxnSpPr>
          <p:nvPr/>
        </p:nvCxnSpPr>
        <p:spPr>
          <a:xfrm>
            <a:off x="3814724" y="3148690"/>
            <a:ext cx="0" cy="428843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55B6FE6-CFCD-0829-7350-E2EE6DE5E8B5}"/>
              </a:ext>
            </a:extLst>
          </p:cNvPr>
          <p:cNvGrpSpPr/>
          <p:nvPr/>
        </p:nvGrpSpPr>
        <p:grpSpPr>
          <a:xfrm>
            <a:off x="460048" y="3081551"/>
            <a:ext cx="3319789" cy="2037052"/>
            <a:chOff x="404979" y="4792160"/>
            <a:chExt cx="3319789" cy="2037052"/>
          </a:xfrm>
        </p:grpSpPr>
        <p:sp>
          <p:nvSpPr>
            <p:cNvPr id="10" name="Title 1">
              <a:extLst>
                <a:ext uri="{FF2B5EF4-FFF2-40B4-BE49-F238E27FC236}">
                  <a16:creationId xmlns:a16="http://schemas.microsoft.com/office/drawing/2014/main" id="{EA29B618-9CDF-C350-7478-3785517F624E}"/>
                </a:ext>
              </a:extLst>
            </p:cNvPr>
            <p:cNvSpPr txBox="1">
              <a:spLocks/>
            </p:cNvSpPr>
            <p:nvPr/>
          </p:nvSpPr>
          <p:spPr>
            <a:xfrm>
              <a:off x="404979" y="4792160"/>
              <a:ext cx="3319789" cy="333019"/>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3"/>
                </a:buClr>
                <a:buSzPct val="125000"/>
                <a:buFont typeface="Amasis MT Pro Black" panose="02040A04050005020304" pitchFamily="18" charset="0"/>
                <a:buChar char="◆"/>
              </a:pPr>
              <a:r>
                <a:rPr lang="en-HK" altLang="zh-TW" sz="1800" b="0" i="0" u="none" kern="1200" spc="31" baseline="0" dirty="0">
                  <a:solidFill>
                    <a:schemeClr val="bg1"/>
                  </a:solidFill>
                  <a:uFill>
                    <a:solidFill>
                      <a:schemeClr val="accent3"/>
                    </a:solidFill>
                  </a:uFill>
                  <a:latin typeface="Franklin Gothic Heavy" panose="020B0903020102020204" pitchFamily="34" charset="0"/>
                </a:rPr>
                <a:t>Target Participants</a:t>
              </a:r>
            </a:p>
          </p:txBody>
        </p:sp>
        <p:sp>
          <p:nvSpPr>
            <p:cNvPr id="11" name="Text Placeholder 7">
              <a:extLst>
                <a:ext uri="{FF2B5EF4-FFF2-40B4-BE49-F238E27FC236}">
                  <a16:creationId xmlns:a16="http://schemas.microsoft.com/office/drawing/2014/main" id="{5CC5C837-FA25-A680-2032-6DB01AF755BE}"/>
                </a:ext>
              </a:extLst>
            </p:cNvPr>
            <p:cNvSpPr txBox="1">
              <a:spLocks/>
            </p:cNvSpPr>
            <p:nvPr/>
          </p:nvSpPr>
          <p:spPr>
            <a:xfrm>
              <a:off x="721737" y="5229852"/>
              <a:ext cx="2686272" cy="1599360"/>
            </a:xfrm>
            <a:prstGeom prst="rect">
              <a:avLst/>
            </a:prstGeom>
            <a:ln>
              <a:noFill/>
            </a:ln>
          </p:spPr>
          <p:txBody>
            <a:bodyPr vert="horz" lIns="0" tIns="0" rIns="0" bIns="0" rtlCol="0">
              <a:noAutofit/>
            </a:bodyPr>
            <a:lstStyle>
              <a:lvl1pPr marL="342900" indent="-342900" algn="l" defTabSz="566987" rtl="0" eaLnBrk="1" latinLnBrk="0" hangingPunct="1">
                <a:lnSpc>
                  <a:spcPct val="100000"/>
                </a:lnSpc>
                <a:spcBef>
                  <a:spcPts val="620"/>
                </a:spcBef>
                <a:buFont typeface="+mj-lt"/>
                <a:buAutoNum type="arabicPeriod"/>
                <a:defRPr sz="1200"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buFont typeface="Wingdings" panose="05000000000000000000" pitchFamily="2" charset="2"/>
                <a:buChar char="§"/>
              </a:pPr>
              <a:r>
                <a:rPr lang="en-HK" dirty="0"/>
                <a:t>S1 – S6 HKAGE student members in 2022/23 school year only</a:t>
              </a:r>
              <a:br>
                <a:rPr lang="en-HK" dirty="0"/>
              </a:br>
              <a:r>
                <a:rPr lang="en-US" dirty="0"/>
                <a:t>(Must be new applicants who have not joined the “Future Curator Training” before)</a:t>
              </a:r>
              <a:endParaRPr lang="en-HK" dirty="0"/>
            </a:p>
            <a:p>
              <a:pPr>
                <a:buFont typeface="Wingdings" panose="05000000000000000000" pitchFamily="2" charset="2"/>
                <a:buChar char="§"/>
              </a:pPr>
              <a:r>
                <a:rPr lang="en-HK" dirty="0"/>
                <a:t>Class size: 30</a:t>
              </a:r>
            </a:p>
            <a:p>
              <a:pPr>
                <a:buFont typeface="Wingdings" panose="05000000000000000000" pitchFamily="2" charset="2"/>
                <a:buChar char="§"/>
              </a:pPr>
              <a:r>
                <a:rPr lang="en-HK" altLang="zh-TW" dirty="0"/>
                <a:t>S</a:t>
              </a:r>
              <a:r>
                <a:rPr lang="en-HK" altLang="zh-TW" sz="1200" dirty="0"/>
                <a:t>tudent members would be selected randomly by the computer system. The decision of HKAGE on the result of the selection should be final.</a:t>
              </a:r>
            </a:p>
            <a:p>
              <a:pPr>
                <a:buFont typeface="Wingdings" panose="05000000000000000000" pitchFamily="2" charset="2"/>
                <a:buChar char="§"/>
              </a:pPr>
              <a:endParaRPr lang="en-HK" dirty="0"/>
            </a:p>
          </p:txBody>
        </p:sp>
      </p:grpSp>
      <p:grpSp>
        <p:nvGrpSpPr>
          <p:cNvPr id="12" name="Group 11">
            <a:extLst>
              <a:ext uri="{FF2B5EF4-FFF2-40B4-BE49-F238E27FC236}">
                <a16:creationId xmlns:a16="http://schemas.microsoft.com/office/drawing/2014/main" id="{CF4676A3-4170-5650-392E-BBFAE65CA870}"/>
              </a:ext>
            </a:extLst>
          </p:cNvPr>
          <p:cNvGrpSpPr/>
          <p:nvPr/>
        </p:nvGrpSpPr>
        <p:grpSpPr>
          <a:xfrm>
            <a:off x="460048" y="5705799"/>
            <a:ext cx="2976502" cy="1647607"/>
            <a:chOff x="405784" y="6905868"/>
            <a:chExt cx="2976502" cy="1647607"/>
          </a:xfrm>
        </p:grpSpPr>
        <p:sp>
          <p:nvSpPr>
            <p:cNvPr id="13" name="Title 1">
              <a:extLst>
                <a:ext uri="{FF2B5EF4-FFF2-40B4-BE49-F238E27FC236}">
                  <a16:creationId xmlns:a16="http://schemas.microsoft.com/office/drawing/2014/main" id="{831E29D2-F997-3DFF-994E-715701DD0DF6}"/>
                </a:ext>
              </a:extLst>
            </p:cNvPr>
            <p:cNvSpPr txBox="1">
              <a:spLocks/>
            </p:cNvSpPr>
            <p:nvPr/>
          </p:nvSpPr>
          <p:spPr>
            <a:xfrm>
              <a:off x="405784" y="6905868"/>
              <a:ext cx="2690083" cy="333019"/>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3"/>
                </a:buClr>
                <a:buSzPct val="125000"/>
                <a:buFont typeface="Amasis MT Pro Black" panose="02040A04050005020304" pitchFamily="18" charset="0"/>
                <a:buChar char="◆"/>
              </a:pPr>
              <a:r>
                <a:rPr lang="en-HK" altLang="zh-TW" sz="1800" b="0" i="0" u="none" kern="1200" spc="31" baseline="0" dirty="0">
                  <a:solidFill>
                    <a:schemeClr val="bg1"/>
                  </a:solidFill>
                  <a:uFill>
                    <a:solidFill>
                      <a:schemeClr val="accent3"/>
                    </a:solidFill>
                  </a:uFill>
                  <a:latin typeface="Franklin Gothic Heavy" panose="020B0903020102020204" pitchFamily="34" charset="0"/>
                </a:rPr>
                <a:t>Pre-requisite</a:t>
              </a:r>
              <a:endParaRPr lang="en-US" sz="1800" b="0" i="0" u="none" kern="1200" spc="31" baseline="0" dirty="0">
                <a:uFill>
                  <a:solidFill>
                    <a:schemeClr val="accent3"/>
                  </a:solidFill>
                </a:uFill>
                <a:latin typeface="Franklin Gothic Heavy" panose="020B0903020102020204" pitchFamily="34" charset="0"/>
              </a:endParaRPr>
            </a:p>
          </p:txBody>
        </p:sp>
        <p:sp>
          <p:nvSpPr>
            <p:cNvPr id="14" name="Text Placeholder 5">
              <a:extLst>
                <a:ext uri="{FF2B5EF4-FFF2-40B4-BE49-F238E27FC236}">
                  <a16:creationId xmlns:a16="http://schemas.microsoft.com/office/drawing/2014/main" id="{FC3D91EF-783B-6A54-B3E6-1A30A7D80EAD}"/>
                </a:ext>
              </a:extLst>
            </p:cNvPr>
            <p:cNvSpPr txBox="1">
              <a:spLocks/>
            </p:cNvSpPr>
            <p:nvPr/>
          </p:nvSpPr>
          <p:spPr>
            <a:xfrm>
              <a:off x="696014" y="7321147"/>
              <a:ext cx="2686272" cy="1232328"/>
            </a:xfrm>
            <a:prstGeom prst="rect">
              <a:avLst/>
            </a:prstGeom>
            <a:ln>
              <a:noFill/>
            </a:ln>
          </p:spPr>
          <p:txBody>
            <a:bodyPr vert="horz" lIns="0" tIns="0" rIns="0" bIns="0" rtlCol="0">
              <a:noAutofit/>
            </a:bodyPr>
            <a:lstStyle>
              <a:lvl1pPr marL="342900" indent="-342900" algn="l" defTabSz="566987" rtl="0" eaLnBrk="1" latinLnBrk="0" hangingPunct="1">
                <a:lnSpc>
                  <a:spcPct val="100000"/>
                </a:lnSpc>
                <a:spcBef>
                  <a:spcPts val="620"/>
                </a:spcBef>
                <a:buFont typeface="+mj-lt"/>
                <a:buAutoNum type="arabicPeriod"/>
                <a:defRPr sz="1200"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buFont typeface="+mj-lt"/>
                <a:buNone/>
              </a:pPr>
              <a:r>
                <a:rPr lang="en-HK" dirty="0"/>
                <a:t>No special prerequisites are needed. Sections of the outdoor visits certain efforts will be required. Participants should assess and consider their own health conditions before making application for this programme.</a:t>
              </a:r>
            </a:p>
          </p:txBody>
        </p:sp>
      </p:grpSp>
      <p:grpSp>
        <p:nvGrpSpPr>
          <p:cNvPr id="15" name="Group 14">
            <a:extLst>
              <a:ext uri="{FF2B5EF4-FFF2-40B4-BE49-F238E27FC236}">
                <a16:creationId xmlns:a16="http://schemas.microsoft.com/office/drawing/2014/main" id="{8CFC191F-B8DE-201D-C45B-3264A1DF6B4A}"/>
              </a:ext>
            </a:extLst>
          </p:cNvPr>
          <p:cNvGrpSpPr/>
          <p:nvPr/>
        </p:nvGrpSpPr>
        <p:grpSpPr>
          <a:xfrm>
            <a:off x="4159796" y="3148690"/>
            <a:ext cx="3063973" cy="645384"/>
            <a:chOff x="4104727" y="4859299"/>
            <a:chExt cx="3063973" cy="645384"/>
          </a:xfrm>
        </p:grpSpPr>
        <p:sp>
          <p:nvSpPr>
            <p:cNvPr id="16" name="Title 1">
              <a:extLst>
                <a:ext uri="{FF2B5EF4-FFF2-40B4-BE49-F238E27FC236}">
                  <a16:creationId xmlns:a16="http://schemas.microsoft.com/office/drawing/2014/main" id="{3F9519C6-5EAD-0E17-7C54-06D60AEA73B0}"/>
                </a:ext>
              </a:extLst>
            </p:cNvPr>
            <p:cNvSpPr txBox="1">
              <a:spLocks/>
            </p:cNvSpPr>
            <p:nvPr/>
          </p:nvSpPr>
          <p:spPr>
            <a:xfrm>
              <a:off x="4104727" y="4859299"/>
              <a:ext cx="3063973" cy="278577"/>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3"/>
                </a:buClr>
                <a:buSzPct val="125000"/>
                <a:buFont typeface="Amasis MT Pro Black" panose="02040A04050005020304" pitchFamily="18" charset="0"/>
                <a:buChar char="◆"/>
              </a:pPr>
              <a:r>
                <a:rPr lang="en-HK" altLang="zh-TW" sz="1800" b="0" i="0" u="none" kern="1200" spc="31" baseline="0" dirty="0">
                  <a:solidFill>
                    <a:schemeClr val="bg1"/>
                  </a:solidFill>
                  <a:uFill>
                    <a:solidFill>
                      <a:schemeClr val="accent3"/>
                    </a:solidFill>
                  </a:uFill>
                  <a:latin typeface="Franklin Gothic Heavy" panose="020B0604020202020204" pitchFamily="34" charset="0"/>
                </a:rPr>
                <a:t>Medium of Instruction</a:t>
              </a:r>
              <a:endParaRPr lang="en-US" sz="1800" b="0" i="0" u="none" kern="1200" spc="31" baseline="0" dirty="0">
                <a:solidFill>
                  <a:schemeClr val="bg1"/>
                </a:solidFill>
                <a:uFill>
                  <a:solidFill>
                    <a:schemeClr val="accent3"/>
                  </a:solidFill>
                </a:uFill>
                <a:latin typeface="Franklin Gothic Heavy" panose="020B0604020202020204" pitchFamily="34" charset="0"/>
              </a:endParaRPr>
            </a:p>
          </p:txBody>
        </p:sp>
        <p:sp>
          <p:nvSpPr>
            <p:cNvPr id="17" name="Text Placeholder 6">
              <a:extLst>
                <a:ext uri="{FF2B5EF4-FFF2-40B4-BE49-F238E27FC236}">
                  <a16:creationId xmlns:a16="http://schemas.microsoft.com/office/drawing/2014/main" id="{F8820212-6CFE-474F-1545-E7E8FBA5C2D1}"/>
                </a:ext>
              </a:extLst>
            </p:cNvPr>
            <p:cNvSpPr txBox="1">
              <a:spLocks/>
            </p:cNvSpPr>
            <p:nvPr/>
          </p:nvSpPr>
          <p:spPr>
            <a:xfrm>
              <a:off x="4388558" y="5229852"/>
              <a:ext cx="2686272" cy="274831"/>
            </a:xfrm>
            <a:prstGeom prst="rect">
              <a:avLst/>
            </a:prstGeom>
            <a:ln>
              <a:noFill/>
            </a:ln>
          </p:spPr>
          <p:txBody>
            <a:bodyPr vert="horz" lIns="0" tIns="0" rIns="0" bIns="0" rtlCol="0">
              <a:noAutofit/>
            </a:bodyPr>
            <a:lstStyle>
              <a:lvl1pPr marL="342900" indent="-342900" algn="l" defTabSz="566987" rtl="0" eaLnBrk="1" latinLnBrk="0" hangingPunct="1">
                <a:lnSpc>
                  <a:spcPct val="100000"/>
                </a:lnSpc>
                <a:spcBef>
                  <a:spcPts val="620"/>
                </a:spcBef>
                <a:buFont typeface="+mj-lt"/>
                <a:buAutoNum type="arabicPeriod"/>
                <a:defRPr sz="1200"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buFont typeface="+mj-lt"/>
                <a:buNone/>
              </a:pPr>
              <a:r>
                <a:rPr lang="en-HK" dirty="0"/>
                <a:t>Cantonese with Cantonese handouts</a:t>
              </a:r>
            </a:p>
          </p:txBody>
        </p:sp>
      </p:grpSp>
      <p:grpSp>
        <p:nvGrpSpPr>
          <p:cNvPr id="18" name="Group 17">
            <a:extLst>
              <a:ext uri="{FF2B5EF4-FFF2-40B4-BE49-F238E27FC236}">
                <a16:creationId xmlns:a16="http://schemas.microsoft.com/office/drawing/2014/main" id="{282620A5-01AF-2678-16FE-F0D805022541}"/>
              </a:ext>
            </a:extLst>
          </p:cNvPr>
          <p:cNvGrpSpPr/>
          <p:nvPr/>
        </p:nvGrpSpPr>
        <p:grpSpPr>
          <a:xfrm>
            <a:off x="4159796" y="4001364"/>
            <a:ext cx="3063973" cy="1966167"/>
            <a:chOff x="4104727" y="5711973"/>
            <a:chExt cx="3063973" cy="1966167"/>
          </a:xfrm>
        </p:grpSpPr>
        <p:sp>
          <p:nvSpPr>
            <p:cNvPr id="19" name="Title 1">
              <a:extLst>
                <a:ext uri="{FF2B5EF4-FFF2-40B4-BE49-F238E27FC236}">
                  <a16:creationId xmlns:a16="http://schemas.microsoft.com/office/drawing/2014/main" id="{0BA8B164-A566-0C9C-4DA7-82DF35799959}"/>
                </a:ext>
              </a:extLst>
            </p:cNvPr>
            <p:cNvSpPr txBox="1">
              <a:spLocks/>
            </p:cNvSpPr>
            <p:nvPr/>
          </p:nvSpPr>
          <p:spPr>
            <a:xfrm>
              <a:off x="4104727" y="5711973"/>
              <a:ext cx="3063973" cy="274831"/>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chemeClr val="accent3"/>
                </a:buClr>
                <a:buSzPct val="125000"/>
                <a:buFont typeface="Amasis MT Pro Black" panose="02040A04050005020304" pitchFamily="18" charset="0"/>
                <a:buChar char="◆"/>
              </a:pPr>
              <a:r>
                <a:rPr lang="en-HK" altLang="zh-TW" sz="1800" b="0" i="0" u="none" kern="1200" spc="31" baseline="0" dirty="0">
                  <a:solidFill>
                    <a:schemeClr val="bg1"/>
                  </a:solidFill>
                  <a:uFill>
                    <a:solidFill>
                      <a:schemeClr val="accent3"/>
                    </a:solidFill>
                  </a:uFill>
                  <a:latin typeface="Franklin Gothic Heavy" panose="020B0903020102020204" pitchFamily="34" charset="0"/>
                </a:rPr>
                <a:t>Certificate</a:t>
              </a:r>
              <a:endParaRPr lang="en-US" sz="1800" b="0" i="0" u="none" kern="1200" spc="31" baseline="0" dirty="0">
                <a:solidFill>
                  <a:schemeClr val="bg1"/>
                </a:solidFill>
                <a:uFill>
                  <a:solidFill>
                    <a:schemeClr val="accent3"/>
                  </a:solidFill>
                </a:uFill>
                <a:latin typeface="Franklin Gothic Heavy" panose="020B0903020102020204" pitchFamily="34" charset="0"/>
              </a:endParaRPr>
            </a:p>
          </p:txBody>
        </p:sp>
        <p:sp>
          <p:nvSpPr>
            <p:cNvPr id="20" name="Text Placeholder 9">
              <a:extLst>
                <a:ext uri="{FF2B5EF4-FFF2-40B4-BE49-F238E27FC236}">
                  <a16:creationId xmlns:a16="http://schemas.microsoft.com/office/drawing/2014/main" id="{77BD2D8B-7CCC-78EB-CD28-351F5E916DBE}"/>
                </a:ext>
              </a:extLst>
            </p:cNvPr>
            <p:cNvSpPr txBox="1">
              <a:spLocks/>
            </p:cNvSpPr>
            <p:nvPr/>
          </p:nvSpPr>
          <p:spPr>
            <a:xfrm>
              <a:off x="4423444" y="6078780"/>
              <a:ext cx="2686272" cy="1599360"/>
            </a:xfrm>
            <a:prstGeom prst="rect">
              <a:avLst/>
            </a:prstGeom>
            <a:ln>
              <a:noFill/>
            </a:ln>
          </p:spPr>
          <p:txBody>
            <a:bodyPr vert="horz" lIns="0" tIns="0" rIns="0" bIns="0" rtlCol="0">
              <a:noAutofit/>
            </a:bodyPr>
            <a:lstStyle>
              <a:lvl1pPr marL="342900" indent="-342900" algn="l" defTabSz="566987" rtl="0" eaLnBrk="1" latinLnBrk="0" hangingPunct="1">
                <a:lnSpc>
                  <a:spcPct val="100000"/>
                </a:lnSpc>
                <a:spcBef>
                  <a:spcPts val="620"/>
                </a:spcBef>
                <a:buFont typeface="+mj-lt"/>
                <a:buAutoNum type="arabicPeriod"/>
                <a:defRPr sz="1200"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buFont typeface="+mj-lt"/>
                <a:buNone/>
              </a:pPr>
              <a:r>
                <a:rPr lang="en-HK" dirty="0"/>
                <a:t>E-Certificate will be awarded to participants who have:</a:t>
              </a:r>
            </a:p>
            <a:p>
              <a:pPr marL="171450" indent="-171450">
                <a:buFont typeface="Wingdings" panose="05000000000000000000" pitchFamily="2" charset="2"/>
                <a:buChar char="§"/>
              </a:pPr>
              <a:r>
                <a:rPr lang="en-HK" dirty="0"/>
                <a:t>attended ALL sessions; AND</a:t>
              </a:r>
            </a:p>
            <a:p>
              <a:pPr marL="171450" indent="-171450">
                <a:buFont typeface="Wingdings" panose="05000000000000000000" pitchFamily="2" charset="2"/>
                <a:buChar char="§"/>
              </a:pPr>
              <a:r>
                <a:rPr lang="en-HK" dirty="0"/>
                <a:t>completed all the assignments with satisfactory performance</a:t>
              </a:r>
            </a:p>
            <a:p>
              <a:endParaRPr lang="en-HK" dirty="0"/>
            </a:p>
          </p:txBody>
        </p:sp>
      </p:grpSp>
      <p:sp>
        <p:nvSpPr>
          <p:cNvPr id="40" name="Title 1">
            <a:extLst>
              <a:ext uri="{FF2B5EF4-FFF2-40B4-BE49-F238E27FC236}">
                <a16:creationId xmlns:a16="http://schemas.microsoft.com/office/drawing/2014/main" id="{6EA60A3E-F1F8-5693-CA54-4E86E1FB0690}"/>
              </a:ext>
            </a:extLst>
          </p:cNvPr>
          <p:cNvSpPr txBox="1">
            <a:spLocks/>
          </p:cNvSpPr>
          <p:nvPr/>
        </p:nvSpPr>
        <p:spPr>
          <a:xfrm>
            <a:off x="460048" y="948267"/>
            <a:ext cx="3063973" cy="464417"/>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Clr>
                <a:schemeClr val="accent3"/>
              </a:buClr>
              <a:buSzPct val="125000"/>
              <a:buFont typeface="Amasis MT Pro Black" panose="02040A04050005020304" pitchFamily="18" charset="0"/>
              <a:buChar char="◆"/>
            </a:pPr>
            <a:r>
              <a:rPr lang="en-HK" altLang="zh-TW" sz="1800" b="0" u="none" baseline="0" dirty="0">
                <a:uFill>
                  <a:solidFill>
                    <a:schemeClr val="accent3"/>
                  </a:solidFill>
                </a:uFill>
                <a:latin typeface="Franklin Gothic Heavy" panose="020B0903020102020204" pitchFamily="34" charset="0"/>
              </a:rPr>
              <a:t>Schedule (cont.)</a:t>
            </a:r>
            <a:endParaRPr lang="en-US" sz="1800" b="0" u="none" baseline="0" dirty="0">
              <a:uFill>
                <a:solidFill>
                  <a:schemeClr val="accent3"/>
                </a:solidFill>
              </a:uFill>
              <a:latin typeface="Franklin Gothic Heavy" panose="020B0903020102020204" pitchFamily="34" charset="0"/>
            </a:endParaRPr>
          </a:p>
        </p:txBody>
      </p:sp>
      <p:sp>
        <p:nvSpPr>
          <p:cNvPr id="41" name="Text Placeholder 6">
            <a:extLst>
              <a:ext uri="{FF2B5EF4-FFF2-40B4-BE49-F238E27FC236}">
                <a16:creationId xmlns:a16="http://schemas.microsoft.com/office/drawing/2014/main" id="{C1B95E9C-4CB3-D4CA-364B-71D38B95F0A0}"/>
              </a:ext>
            </a:extLst>
          </p:cNvPr>
          <p:cNvSpPr txBox="1">
            <a:spLocks/>
          </p:cNvSpPr>
          <p:nvPr/>
        </p:nvSpPr>
        <p:spPr>
          <a:xfrm>
            <a:off x="776806" y="1279953"/>
            <a:ext cx="6092631" cy="2191043"/>
          </a:xfrm>
          <a:prstGeom prst="rect">
            <a:avLst/>
          </a:prstGeom>
          <a:ln>
            <a:noFill/>
          </a:ln>
        </p:spPr>
        <p:txBody>
          <a:bodyPr vert="horz" lIns="0" tIns="0" rIns="0" bIns="0" rtlCol="0">
            <a:noAutofit/>
          </a:bodyPr>
          <a:lstStyle>
            <a:lvl1pPr marL="342900" indent="-342900" algn="l" defTabSz="566987" rtl="0" eaLnBrk="1" latinLnBrk="0" hangingPunct="1">
              <a:lnSpc>
                <a:spcPct val="100000"/>
              </a:lnSpc>
              <a:spcBef>
                <a:spcPts val="620"/>
              </a:spcBef>
              <a:buFont typeface="+mj-lt"/>
              <a:buAutoNum type="arabicPeriod"/>
              <a:defRPr sz="1200"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buNone/>
            </a:pPr>
            <a:endParaRPr lang="en-GB" altLang="zh-TW" sz="1200" kern="1200" dirty="0">
              <a:solidFill>
                <a:schemeClr val="bg1"/>
              </a:solidFill>
              <a:effectLst/>
              <a:latin typeface="+mn-lt"/>
              <a:ea typeface="+mn-ea"/>
              <a:cs typeface="+mn-cs"/>
            </a:endParaRPr>
          </a:p>
          <a:p>
            <a:pPr marL="0" indent="0">
              <a:buNone/>
            </a:pPr>
            <a:r>
              <a:rPr lang="en-GB" altLang="zh-TW" sz="1200" kern="1200" baseline="30000" dirty="0">
                <a:solidFill>
                  <a:schemeClr val="bg1"/>
                </a:solidFill>
                <a:effectLst/>
                <a:latin typeface="+mn-lt"/>
                <a:ea typeface="+mn-ea"/>
                <a:cs typeface="+mn-cs"/>
              </a:rPr>
              <a:t>1 </a:t>
            </a:r>
            <a:r>
              <a:rPr lang="en-US" altLang="zh-TW" kern="1200" baseline="30000" dirty="0">
                <a:effectLst/>
                <a:latin typeface="+mn-lt"/>
                <a:ea typeface="+mn-ea"/>
                <a:cs typeface="+mn-cs"/>
              </a:rPr>
              <a:t> </a:t>
            </a:r>
            <a:r>
              <a:rPr lang="en-US" altLang="zh-TW" sz="1200" dirty="0">
                <a:solidFill>
                  <a:schemeClr val="bg1"/>
                </a:solidFill>
              </a:rPr>
              <a:t>Hong Kong Museum of History: 100 Chatham Road South, </a:t>
            </a:r>
            <a:r>
              <a:rPr lang="en-US" altLang="zh-TW" sz="1200" dirty="0" err="1">
                <a:solidFill>
                  <a:schemeClr val="bg1"/>
                </a:solidFill>
              </a:rPr>
              <a:t>Tsim</a:t>
            </a:r>
            <a:r>
              <a:rPr lang="en-US" altLang="zh-TW" sz="1200" dirty="0">
                <a:solidFill>
                  <a:schemeClr val="bg1"/>
                </a:solidFill>
              </a:rPr>
              <a:t> Sha Tsui, Kowloon (</a:t>
            </a:r>
            <a:r>
              <a:rPr lang="en-US" altLang="zh-TW" sz="1200" dirty="0">
                <a:solidFill>
                  <a:schemeClr val="bg1"/>
                </a:solidFill>
                <a:hlinkClick r:id="rId3"/>
              </a:rPr>
              <a:t>map</a:t>
            </a:r>
            <a:r>
              <a:rPr lang="en-US" altLang="zh-TW" sz="1200" dirty="0">
                <a:solidFill>
                  <a:schemeClr val="bg1"/>
                </a:solidFill>
              </a:rPr>
              <a:t>)</a:t>
            </a:r>
          </a:p>
          <a:p>
            <a:pPr marL="0" indent="0">
              <a:buNone/>
            </a:pPr>
            <a:r>
              <a:rPr lang="en-GB" altLang="zh-TW" sz="1200" kern="1200" baseline="30000" dirty="0">
                <a:solidFill>
                  <a:schemeClr val="bg1"/>
                </a:solidFill>
                <a:effectLst/>
                <a:latin typeface="+mn-lt"/>
                <a:ea typeface="+mn-ea"/>
                <a:cs typeface="+mn-cs"/>
              </a:rPr>
              <a:t>2  </a:t>
            </a:r>
            <a:r>
              <a:rPr lang="en-US" altLang="zh-TW" sz="1200" dirty="0">
                <a:solidFill>
                  <a:schemeClr val="bg1"/>
                </a:solidFill>
              </a:rPr>
              <a:t>Heritage of Mei Ho House</a:t>
            </a:r>
            <a:r>
              <a:rPr lang="fr-FR" altLang="zh-TW" sz="1200" dirty="0">
                <a:solidFill>
                  <a:schemeClr val="bg1"/>
                </a:solidFill>
              </a:rPr>
              <a:t>: </a:t>
            </a:r>
            <a:r>
              <a:rPr lang="de-DE" altLang="zh-TW" sz="1200" dirty="0">
                <a:solidFill>
                  <a:schemeClr val="bg1"/>
                </a:solidFill>
              </a:rPr>
              <a:t>Block 41, Shek Kip Mei Estate, 70 Berwick Street, Sham Shui Po, Kowloon </a:t>
            </a:r>
            <a:r>
              <a:rPr lang="fr-FR" altLang="zh-TW" sz="1200" dirty="0">
                <a:solidFill>
                  <a:schemeClr val="bg1"/>
                </a:solidFill>
              </a:rPr>
              <a:t>(</a:t>
            </a:r>
            <a:r>
              <a:rPr lang="fr-FR" altLang="zh-TW" sz="1200" dirty="0">
                <a:solidFill>
                  <a:schemeClr val="bg1"/>
                </a:solidFill>
                <a:hlinkClick r:id="rId4"/>
              </a:rPr>
              <a:t>map</a:t>
            </a:r>
            <a:r>
              <a:rPr lang="fr-FR" altLang="zh-TW" sz="1200" dirty="0">
                <a:solidFill>
                  <a:schemeClr val="bg1"/>
                </a:solidFill>
              </a:rPr>
              <a:t>)</a:t>
            </a:r>
          </a:p>
          <a:p>
            <a:pPr marL="0" indent="0">
              <a:buNone/>
            </a:pPr>
            <a:r>
              <a:rPr lang="en-GB" altLang="zh-TW" sz="1200" strike="sngStrike" kern="1200" baseline="30000" dirty="0">
                <a:solidFill>
                  <a:schemeClr val="bg1"/>
                </a:solidFill>
                <a:effectLst/>
                <a:latin typeface="+mn-lt"/>
                <a:ea typeface="+mn-ea"/>
                <a:cs typeface="+mn-cs"/>
              </a:rPr>
              <a:t>3  </a:t>
            </a:r>
            <a:r>
              <a:rPr lang="en-US" altLang="zh-TW" sz="1200" strike="sngStrike" dirty="0">
                <a:solidFill>
                  <a:schemeClr val="bg1"/>
                </a:solidFill>
              </a:rPr>
              <a:t>The Jockey Club Creative Arts Centre: </a:t>
            </a:r>
            <a:r>
              <a:rPr lang="fi-FI" altLang="zh-TW" sz="1200" strike="sngStrike" dirty="0">
                <a:solidFill>
                  <a:schemeClr val="bg1"/>
                </a:solidFill>
              </a:rPr>
              <a:t>30 Pak Tin Street, Shek Kip Mei, Kowloon </a:t>
            </a:r>
            <a:r>
              <a:rPr lang="en-US" altLang="zh-TW" sz="1200" strike="sngStrike" dirty="0">
                <a:solidFill>
                  <a:schemeClr val="bg1"/>
                </a:solidFill>
              </a:rPr>
              <a:t>(</a:t>
            </a:r>
            <a:r>
              <a:rPr lang="en-US" altLang="zh-TW" sz="1200" strike="sngStrike" dirty="0">
                <a:solidFill>
                  <a:schemeClr val="bg1"/>
                </a:solidFill>
                <a:hlinkClick r:id="rId5"/>
              </a:rPr>
              <a:t>map</a:t>
            </a:r>
            <a:r>
              <a:rPr lang="en-US" altLang="zh-TW" sz="1200" strike="sngStrike" dirty="0">
                <a:solidFill>
                  <a:schemeClr val="bg1"/>
                </a:solidFill>
              </a:rPr>
              <a:t>)</a:t>
            </a:r>
          </a:p>
          <a:p>
            <a:pPr marL="0" indent="0">
              <a:buNone/>
            </a:pPr>
            <a:r>
              <a:rPr lang="en-GB" altLang="zh-TW" sz="1200" kern="1200" baseline="30000" dirty="0">
                <a:solidFill>
                  <a:schemeClr val="bg1"/>
                </a:solidFill>
                <a:effectLst/>
                <a:latin typeface="+mn-lt"/>
                <a:ea typeface="+mn-ea"/>
                <a:cs typeface="+mn-cs"/>
              </a:rPr>
              <a:t>4  </a:t>
            </a:r>
            <a:r>
              <a:rPr lang="en-US" altLang="zh-TW" sz="1200" strike="noStrike" baseline="0" dirty="0">
                <a:solidFill>
                  <a:schemeClr val="bg1"/>
                </a:solidFill>
              </a:rPr>
              <a:t>Ping Shan Tang Clan Gallery cum Heritage Trail Visitors Centre</a:t>
            </a:r>
            <a:r>
              <a:rPr lang="en-US" altLang="zh-TW" sz="1200" dirty="0">
                <a:solidFill>
                  <a:schemeClr val="bg1"/>
                </a:solidFill>
              </a:rPr>
              <a:t>: </a:t>
            </a:r>
            <a:r>
              <a:rPr lang="de-DE" altLang="zh-TW" sz="1200" strike="noStrike" baseline="0" dirty="0">
                <a:solidFill>
                  <a:schemeClr val="bg1"/>
                </a:solidFill>
              </a:rPr>
              <a:t>Hang Tau Tsuen, Ping Shan, Yuen Long, N.T.  </a:t>
            </a:r>
            <a:r>
              <a:rPr lang="en-US" altLang="zh-TW" sz="1200" dirty="0">
                <a:solidFill>
                  <a:schemeClr val="bg1"/>
                </a:solidFill>
              </a:rPr>
              <a:t>(</a:t>
            </a:r>
            <a:r>
              <a:rPr lang="en-US" altLang="zh-TW" sz="1200" dirty="0">
                <a:solidFill>
                  <a:schemeClr val="bg1"/>
                </a:solidFill>
                <a:hlinkClick r:id="rId6"/>
              </a:rPr>
              <a:t>map</a:t>
            </a:r>
            <a:r>
              <a:rPr lang="en-US" altLang="zh-TW" sz="1200" dirty="0">
                <a:solidFill>
                  <a:schemeClr val="bg1"/>
                </a:solidFill>
              </a:rPr>
              <a:t>)</a:t>
            </a:r>
          </a:p>
          <a:p>
            <a:pPr marL="0" indent="0">
              <a:buNone/>
            </a:pPr>
            <a:br>
              <a:rPr lang="en-US" altLang="zh-TW" sz="1200" dirty="0">
                <a:solidFill>
                  <a:schemeClr val="bg1"/>
                </a:solidFill>
              </a:rPr>
            </a:br>
            <a:endParaRPr lang="en-US" altLang="zh-TW" sz="1200" dirty="0">
              <a:solidFill>
                <a:schemeClr val="bg1"/>
              </a:solidFill>
            </a:endParaRPr>
          </a:p>
          <a:p>
            <a:pPr marL="0" indent="0">
              <a:buNone/>
            </a:pPr>
            <a:endParaRPr lang="en-US" altLang="zh-TW" sz="1200" dirty="0">
              <a:solidFill>
                <a:schemeClr val="bg1"/>
              </a:solidFill>
            </a:endParaRPr>
          </a:p>
        </p:txBody>
      </p:sp>
    </p:spTree>
    <p:extLst>
      <p:ext uri="{BB962C8B-B14F-4D97-AF65-F5344CB8AC3E}">
        <p14:creationId xmlns:p14="http://schemas.microsoft.com/office/powerpoint/2010/main" val="1211126348"/>
      </p:ext>
    </p:extLst>
  </p:cSld>
  <p:clrMapOvr>
    <a:masterClrMapping/>
  </p:clrMapOvr>
</p:sld>
</file>

<file path=ppt/theme/theme1.xml><?xml version="1.0" encoding="utf-8"?>
<a:theme xmlns:a="http://schemas.openxmlformats.org/drawingml/2006/main" name="Theme1">
  <a:themeElements>
    <a:clrScheme name="DarkBlue">
      <a:dk1>
        <a:sysClr val="windowText" lastClr="000000"/>
      </a:dk1>
      <a:lt1>
        <a:sysClr val="window" lastClr="FFFFFF"/>
      </a:lt1>
      <a:dk2>
        <a:srgbClr val="17406D"/>
      </a:dk2>
      <a:lt2>
        <a:srgbClr val="DBEFF9"/>
      </a:lt2>
      <a:accent1>
        <a:srgbClr val="82B1E4"/>
      </a:accent1>
      <a:accent2>
        <a:srgbClr val="073661"/>
      </a:accent2>
      <a:accent3>
        <a:srgbClr val="0A34B2"/>
      </a:accent3>
      <a:accent4>
        <a:srgbClr val="46A7EE"/>
      </a:accent4>
      <a:accent5>
        <a:srgbClr val="64D5FD"/>
      </a:accent5>
      <a:accent6>
        <a:srgbClr val="7DF9FF"/>
      </a:accent6>
      <a:hlink>
        <a:srgbClr val="F49100"/>
      </a:hlink>
      <a:folHlink>
        <a:srgbClr val="85DFD0"/>
      </a:folHlink>
    </a:clrScheme>
    <a:fontScheme name="Custom 3">
      <a:majorFont>
        <a:latin typeface="Franklin Gothic Heavy"/>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1" id="{C430261A-FCA8-4BC8-A18D-C215E972E657}" vid="{C6A4BACC-CDCF-4C57-A649-7AD15E2EE8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PosterDesign1</Template>
  <TotalTime>1857</TotalTime>
  <Words>869</Words>
  <Application>Microsoft Office PowerPoint</Application>
  <PresentationFormat>Custom</PresentationFormat>
  <Paragraphs>101</Paragraphs>
  <Slides>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system-ui</vt:lpstr>
      <vt:lpstr>Amasis MT Pro Black</vt:lpstr>
      <vt:lpstr>Arial</vt:lpstr>
      <vt:lpstr>Calibri</vt:lpstr>
      <vt:lpstr>Franklin Gothic Book</vt:lpstr>
      <vt:lpstr>Franklin Gothic Heavy</vt:lpstr>
      <vt:lpstr>Roboto</vt:lpstr>
      <vt:lpstr>Wingdings</vt:lpstr>
      <vt:lpstr>Theme1</vt:lpstr>
      <vt:lpstr>Future Curator Training 2023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Curator Training 2023</dc:title>
  <dc:creator>Ms CHENG Wing Yan</dc:creator>
  <cp:lastModifiedBy>Ms CHENG Wing Yan, Jenny</cp:lastModifiedBy>
  <cp:revision>73</cp:revision>
  <dcterms:created xsi:type="dcterms:W3CDTF">2021-09-23T01:34:15Z</dcterms:created>
  <dcterms:modified xsi:type="dcterms:W3CDTF">2023-08-03T01:37:50Z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